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702" r:id="rId1"/>
    <p:sldMasterId id="2147483659" r:id="rId2"/>
  </p:sldMasterIdLst>
  <p:notesMasterIdLst>
    <p:notesMasterId r:id="rId145"/>
  </p:notesMasterIdLst>
  <p:handoutMasterIdLst>
    <p:handoutMasterId r:id="rId146"/>
  </p:handoutMasterIdLst>
  <p:sldIdLst>
    <p:sldId id="257" r:id="rId3"/>
    <p:sldId id="379" r:id="rId4"/>
    <p:sldId id="424" r:id="rId5"/>
    <p:sldId id="403" r:id="rId6"/>
    <p:sldId id="380" r:id="rId7"/>
    <p:sldId id="395" r:id="rId8"/>
    <p:sldId id="381" r:id="rId9"/>
    <p:sldId id="396" r:id="rId10"/>
    <p:sldId id="382" r:id="rId11"/>
    <p:sldId id="406" r:id="rId12"/>
    <p:sldId id="383" r:id="rId13"/>
    <p:sldId id="397" r:id="rId14"/>
    <p:sldId id="398" r:id="rId15"/>
    <p:sldId id="399" r:id="rId16"/>
    <p:sldId id="384" r:id="rId17"/>
    <p:sldId id="400" r:id="rId18"/>
    <p:sldId id="385" r:id="rId19"/>
    <p:sldId id="401" r:id="rId20"/>
    <p:sldId id="422" r:id="rId21"/>
    <p:sldId id="423" r:id="rId22"/>
    <p:sldId id="394" r:id="rId23"/>
    <p:sldId id="404" r:id="rId24"/>
    <p:sldId id="402" r:id="rId25"/>
    <p:sldId id="425" r:id="rId26"/>
    <p:sldId id="286" r:id="rId27"/>
    <p:sldId id="426" r:id="rId28"/>
    <p:sldId id="288" r:id="rId29"/>
    <p:sldId id="289" r:id="rId30"/>
    <p:sldId id="290" r:id="rId31"/>
    <p:sldId id="291" r:id="rId32"/>
    <p:sldId id="292" r:id="rId33"/>
    <p:sldId id="293" r:id="rId34"/>
    <p:sldId id="427" r:id="rId35"/>
    <p:sldId id="294" r:id="rId36"/>
    <p:sldId id="295" r:id="rId37"/>
    <p:sldId id="296" r:id="rId38"/>
    <p:sldId id="297" r:id="rId39"/>
    <p:sldId id="298" r:id="rId40"/>
    <p:sldId id="299" r:id="rId41"/>
    <p:sldId id="300" r:id="rId42"/>
    <p:sldId id="301" r:id="rId43"/>
    <p:sldId id="428" r:id="rId44"/>
    <p:sldId id="303" r:id="rId45"/>
    <p:sldId id="429" r:id="rId46"/>
    <p:sldId id="430" r:id="rId47"/>
    <p:sldId id="304" r:id="rId48"/>
    <p:sldId id="305" r:id="rId49"/>
    <p:sldId id="405" r:id="rId50"/>
    <p:sldId id="306" r:id="rId51"/>
    <p:sldId id="307" r:id="rId52"/>
    <p:sldId id="308" r:id="rId53"/>
    <p:sldId id="310" r:id="rId54"/>
    <p:sldId id="309" r:id="rId55"/>
    <p:sldId id="311" r:id="rId56"/>
    <p:sldId id="312" r:id="rId57"/>
    <p:sldId id="313" r:id="rId58"/>
    <p:sldId id="314" r:id="rId59"/>
    <p:sldId id="370" r:id="rId60"/>
    <p:sldId id="371" r:id="rId61"/>
    <p:sldId id="372" r:id="rId62"/>
    <p:sldId id="374" r:id="rId63"/>
    <p:sldId id="375" r:id="rId64"/>
    <p:sldId id="376" r:id="rId65"/>
    <p:sldId id="377" r:id="rId66"/>
    <p:sldId id="431" r:id="rId67"/>
    <p:sldId id="413" r:id="rId68"/>
    <p:sldId id="414" r:id="rId69"/>
    <p:sldId id="415" r:id="rId70"/>
    <p:sldId id="408" r:id="rId71"/>
    <p:sldId id="409" r:id="rId72"/>
    <p:sldId id="407" r:id="rId73"/>
    <p:sldId id="410" r:id="rId74"/>
    <p:sldId id="2147481411" r:id="rId75"/>
    <p:sldId id="2147481446" r:id="rId76"/>
    <p:sldId id="2147481447" r:id="rId77"/>
    <p:sldId id="2147481412" r:id="rId78"/>
    <p:sldId id="256" r:id="rId79"/>
    <p:sldId id="2147481399" r:id="rId80"/>
    <p:sldId id="2147481398" r:id="rId81"/>
    <p:sldId id="2147481424" r:id="rId82"/>
    <p:sldId id="2147481401" r:id="rId83"/>
    <p:sldId id="2147481404" r:id="rId84"/>
    <p:sldId id="2147481405" r:id="rId85"/>
    <p:sldId id="2147481421" r:id="rId86"/>
    <p:sldId id="2147481406" r:id="rId87"/>
    <p:sldId id="2147481422" r:id="rId88"/>
    <p:sldId id="2147481407" r:id="rId89"/>
    <p:sldId id="2147481408" r:id="rId90"/>
    <p:sldId id="2147481429" r:id="rId91"/>
    <p:sldId id="2147481428" r:id="rId92"/>
    <p:sldId id="2147481430" r:id="rId93"/>
    <p:sldId id="258" r:id="rId94"/>
    <p:sldId id="2147481431" r:id="rId95"/>
    <p:sldId id="2147481436" r:id="rId96"/>
    <p:sldId id="2147481425" r:id="rId97"/>
    <p:sldId id="2147481437" r:id="rId98"/>
    <p:sldId id="2147481434" r:id="rId99"/>
    <p:sldId id="2147481432" r:id="rId100"/>
    <p:sldId id="2147481435" r:id="rId101"/>
    <p:sldId id="2147481420" r:id="rId102"/>
    <p:sldId id="2147481470" r:id="rId103"/>
    <p:sldId id="2147481468" r:id="rId104"/>
    <p:sldId id="2147481469" r:id="rId105"/>
    <p:sldId id="2147481467" r:id="rId106"/>
    <p:sldId id="2147481409" r:id="rId107"/>
    <p:sldId id="2147481439" r:id="rId108"/>
    <p:sldId id="2147481438" r:id="rId109"/>
    <p:sldId id="2147481441" r:id="rId110"/>
    <p:sldId id="2147481471" r:id="rId111"/>
    <p:sldId id="2147481416" r:id="rId112"/>
    <p:sldId id="2147481443" r:id="rId113"/>
    <p:sldId id="2147481445" r:id="rId114"/>
    <p:sldId id="2147481442" r:id="rId115"/>
    <p:sldId id="2147481448" r:id="rId116"/>
    <p:sldId id="2147481450" r:id="rId117"/>
    <p:sldId id="2147481451" r:id="rId118"/>
    <p:sldId id="2147481449" r:id="rId119"/>
    <p:sldId id="2147481415" r:id="rId120"/>
    <p:sldId id="2147481454" r:id="rId121"/>
    <p:sldId id="2147481453" r:id="rId122"/>
    <p:sldId id="2147481452" r:id="rId123"/>
    <p:sldId id="2147481417" r:id="rId124"/>
    <p:sldId id="2147481456" r:id="rId125"/>
    <p:sldId id="2147481457" r:id="rId126"/>
    <p:sldId id="2147481455" r:id="rId127"/>
    <p:sldId id="2147481418" r:id="rId128"/>
    <p:sldId id="2147481459" r:id="rId129"/>
    <p:sldId id="2147481460" r:id="rId130"/>
    <p:sldId id="2147481458" r:id="rId131"/>
    <p:sldId id="2147481419" r:id="rId132"/>
    <p:sldId id="2147481462" r:id="rId133"/>
    <p:sldId id="2147481463" r:id="rId134"/>
    <p:sldId id="2147481464" r:id="rId135"/>
    <p:sldId id="2147481465" r:id="rId136"/>
    <p:sldId id="2147481466" r:id="rId137"/>
    <p:sldId id="2147481461" r:id="rId138"/>
    <p:sldId id="2147481426" r:id="rId139"/>
    <p:sldId id="2147481477" r:id="rId140"/>
    <p:sldId id="2147481472" r:id="rId141"/>
    <p:sldId id="2147481473" r:id="rId142"/>
    <p:sldId id="2147481427" r:id="rId143"/>
    <p:sldId id="2147481475" r:id="rId14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521415D9-36F7-43E2-AB2F-B90AF26B5E84}">
      <p14:sectionLst xmlns:p14="http://schemas.microsoft.com/office/powerpoint/2010/main">
        <p14:section name="Default Section" id="{270B903F-0F7E-4A41-914B-5F0BE5556623}">
          <p14:sldIdLst>
            <p14:sldId id="257"/>
          </p14:sldIdLst>
        </p14:section>
        <p14:section name="Big Data" id="{071E5841-5A3B-8F48-A5A4-4CFE2A0F34A3}">
          <p14:sldIdLst>
            <p14:sldId id="379"/>
            <p14:sldId id="424"/>
            <p14:sldId id="403"/>
            <p14:sldId id="380"/>
            <p14:sldId id="395"/>
            <p14:sldId id="381"/>
            <p14:sldId id="396"/>
            <p14:sldId id="382"/>
            <p14:sldId id="406"/>
            <p14:sldId id="383"/>
            <p14:sldId id="397"/>
            <p14:sldId id="398"/>
            <p14:sldId id="399"/>
            <p14:sldId id="384"/>
            <p14:sldId id="400"/>
            <p14:sldId id="385"/>
            <p14:sldId id="401"/>
            <p14:sldId id="422"/>
            <p14:sldId id="423"/>
            <p14:sldId id="394"/>
            <p14:sldId id="404"/>
          </p14:sldIdLst>
        </p14:section>
        <p14:section name="Spark" id="{FCF5E186-24C0-0A43-A2C0-8AA4A7C57913}">
          <p14:sldIdLst>
            <p14:sldId id="402"/>
            <p14:sldId id="425"/>
            <p14:sldId id="286"/>
            <p14:sldId id="426"/>
            <p14:sldId id="288"/>
            <p14:sldId id="289"/>
            <p14:sldId id="290"/>
            <p14:sldId id="291"/>
            <p14:sldId id="292"/>
            <p14:sldId id="293"/>
            <p14:sldId id="427"/>
            <p14:sldId id="294"/>
            <p14:sldId id="295"/>
            <p14:sldId id="296"/>
            <p14:sldId id="297"/>
            <p14:sldId id="298"/>
            <p14:sldId id="299"/>
            <p14:sldId id="300"/>
            <p14:sldId id="301"/>
            <p14:sldId id="428"/>
            <p14:sldId id="303"/>
            <p14:sldId id="429"/>
            <p14:sldId id="430"/>
            <p14:sldId id="304"/>
            <p14:sldId id="305"/>
            <p14:sldId id="405"/>
            <p14:sldId id="306"/>
            <p14:sldId id="307"/>
            <p14:sldId id="308"/>
            <p14:sldId id="310"/>
            <p14:sldId id="309"/>
            <p14:sldId id="311"/>
            <p14:sldId id="312"/>
            <p14:sldId id="313"/>
            <p14:sldId id="314"/>
            <p14:sldId id="370"/>
            <p14:sldId id="371"/>
            <p14:sldId id="372"/>
            <p14:sldId id="374"/>
            <p14:sldId id="375"/>
            <p14:sldId id="376"/>
            <p14:sldId id="377"/>
          </p14:sldIdLst>
        </p14:section>
        <p14:section name="Databricks" id="{1F89665E-42A2-AA4D-84AC-8A38671726C4}">
          <p14:sldIdLst>
            <p14:sldId id="431"/>
            <p14:sldId id="413"/>
            <p14:sldId id="414"/>
            <p14:sldId id="415"/>
            <p14:sldId id="408"/>
            <p14:sldId id="409"/>
            <p14:sldId id="407"/>
            <p14:sldId id="410"/>
          </p14:sldIdLst>
        </p14:section>
        <p14:section name="Clusters" id="{43A6574C-EF48-234D-AF51-BD84267C7361}">
          <p14:sldIdLst>
            <p14:sldId id="2147481411"/>
            <p14:sldId id="2147481446"/>
            <p14:sldId id="2147481447"/>
            <p14:sldId id="2147481412"/>
          </p14:sldIdLst>
        </p14:section>
        <p14:section name="Lakehouse" id="{BEBB5811-DACE-654E-8522-821A336E5747}">
          <p14:sldIdLst>
            <p14:sldId id="256"/>
            <p14:sldId id="2147481399"/>
            <p14:sldId id="2147481398"/>
            <p14:sldId id="2147481424"/>
          </p14:sldIdLst>
        </p14:section>
        <p14:section name="Delta Table" id="{EFD5B345-CB69-3C4F-AF66-FD9DD6918CEF}">
          <p14:sldIdLst>
            <p14:sldId id="2147481401"/>
            <p14:sldId id="2147481404"/>
          </p14:sldIdLst>
        </p14:section>
        <p14:section name="Notebooks" id="{6384ACFE-3F78-F94B-8278-7B41651D8CC3}">
          <p14:sldIdLst>
            <p14:sldId id="2147481405"/>
            <p14:sldId id="2147481421"/>
          </p14:sldIdLst>
        </p14:section>
        <p14:section name="SQL" id="{8970DBCA-704D-E346-9C61-04986B574DC4}">
          <p14:sldIdLst>
            <p14:sldId id="2147481406"/>
            <p14:sldId id="2147481422"/>
            <p14:sldId id="2147481407"/>
          </p14:sldIdLst>
        </p14:section>
        <p14:section name="Medallion Architecture" id="{F5B415B5-D550-574F-B720-B1E8C810A6D3}">
          <p14:sldIdLst>
            <p14:sldId id="2147481408"/>
            <p14:sldId id="2147481429"/>
            <p14:sldId id="2147481428"/>
            <p14:sldId id="2147481430"/>
            <p14:sldId id="258"/>
            <p14:sldId id="2147481431"/>
            <p14:sldId id="2147481436"/>
          </p14:sldIdLst>
        </p14:section>
        <p14:section name="Workflows" id="{32FE08F2-754E-994D-A560-8D3F986F6F35}">
          <p14:sldIdLst>
            <p14:sldId id="2147481425"/>
            <p14:sldId id="2147481437"/>
            <p14:sldId id="2147481434"/>
            <p14:sldId id="2147481432"/>
            <p14:sldId id="2147481435"/>
          </p14:sldIdLst>
        </p14:section>
        <p14:section name="Delta Live Tables" id="{E0A9A742-B956-334F-9D50-10A8453797EA}">
          <p14:sldIdLst>
            <p14:sldId id="2147481420"/>
            <p14:sldId id="2147481470"/>
            <p14:sldId id="2147481468"/>
            <p14:sldId id="2147481469"/>
            <p14:sldId id="2147481467"/>
          </p14:sldIdLst>
        </p14:section>
        <p14:section name="Unity Catalog" id="{3E97BAD9-BD86-A54D-AD1D-AD66062424E0}">
          <p14:sldIdLst>
            <p14:sldId id="2147481409"/>
            <p14:sldId id="2147481439"/>
            <p14:sldId id="2147481438"/>
            <p14:sldId id="2147481441"/>
            <p14:sldId id="2147481471"/>
          </p14:sldIdLst>
        </p14:section>
        <p14:section name="Data Masking" id="{6198507B-DDFE-E64C-AB45-B7D4879B129B}">
          <p14:sldIdLst>
            <p14:sldId id="2147481416"/>
            <p14:sldId id="2147481443"/>
            <p14:sldId id="2147481445"/>
            <p14:sldId id="2147481442"/>
          </p14:sldIdLst>
        </p14:section>
        <p14:section name="Databricks Repos" id="{54F0278C-F118-0F4A-A44B-DAD6CE5F3AB5}">
          <p14:sldIdLst>
            <p14:sldId id="2147481448"/>
            <p14:sldId id="2147481450"/>
            <p14:sldId id="2147481451"/>
            <p14:sldId id="2147481449"/>
          </p14:sldIdLst>
        </p14:section>
        <p14:section name="Secret Scopes" id="{751A35C1-5240-474E-AD98-F3FE97F6E34A}">
          <p14:sldIdLst>
            <p14:sldId id="2147481415"/>
            <p14:sldId id="2147481454"/>
            <p14:sldId id="2147481453"/>
            <p14:sldId id="2147481452"/>
          </p14:sldIdLst>
        </p14:section>
        <p14:section name="Spark Stream" id="{DC0A97C6-C64B-764D-BA8B-D081A5F16B66}">
          <p14:sldIdLst>
            <p14:sldId id="2147481417"/>
            <p14:sldId id="2147481456"/>
            <p14:sldId id="2147481457"/>
            <p14:sldId id="2147481455"/>
          </p14:sldIdLst>
        </p14:section>
        <p14:section name="Autoloader" id="{F23C70C6-0681-AF4B-A6BE-B04C47C7297F}">
          <p14:sldIdLst>
            <p14:sldId id="2147481418"/>
            <p14:sldId id="2147481459"/>
            <p14:sldId id="2147481460"/>
            <p14:sldId id="2147481458"/>
          </p14:sldIdLst>
        </p14:section>
        <p14:section name="Monitoring" id="{D839E570-078B-FC4A-8671-498701C2A241}">
          <p14:sldIdLst>
            <p14:sldId id="2147481419"/>
            <p14:sldId id="2147481462"/>
            <p14:sldId id="2147481463"/>
            <p14:sldId id="2147481464"/>
            <p14:sldId id="2147481465"/>
            <p14:sldId id="2147481466"/>
            <p14:sldId id="2147481461"/>
          </p14:sldIdLst>
        </p14:section>
        <p14:section name="Azure Data Factory" id="{28D4E27F-1DDA-1B4B-8DC8-5F88B846260C}">
          <p14:sldIdLst>
            <p14:sldId id="2147481426"/>
            <p14:sldId id="2147481477"/>
            <p14:sldId id="2147481472"/>
            <p14:sldId id="2147481473"/>
          </p14:sldIdLst>
        </p14:section>
        <p14:section name="Knowledge Review" id="{A80FD2B1-CA51-0244-A27A-C65DB15C781B}">
          <p14:sldIdLst>
            <p14:sldId id="2147481427"/>
            <p14:sldId id="21474814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3175" cap="flat">
              <a:noFill/>
              <a:miter lim="400000"/>
            </a:ln>
          </a:right>
          <a:top>
            <a:ln w="12700" cap="flat">
              <a:noFill/>
              <a:miter lim="400000"/>
            </a:ln>
          </a:top>
          <a:bottom>
            <a:ln w="12700" cap="flat">
              <a:noFill/>
              <a:miter lim="400000"/>
            </a:ln>
          </a:bottom>
          <a:insideH>
            <a:ln w="12700" cap="flat">
              <a:noFill/>
              <a:miter lim="400000"/>
            </a:ln>
          </a:insideH>
          <a:insideV>
            <a:ln w="3175"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3175" cap="flat">
              <a:solidFill>
                <a:srgbClr val="3797C6"/>
              </a:solidFill>
              <a:prstDash val="solid"/>
              <a:miter lim="400000"/>
            </a:ln>
          </a:top>
          <a:bottom>
            <a:ln w="12700" cap="flat">
              <a:noFill/>
              <a:miter lim="400000"/>
            </a:ln>
          </a:bottom>
          <a:insideH>
            <a:ln w="3175"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3175" cap="flat">
              <a:noFill/>
              <a:miter lim="400000"/>
            </a:ln>
          </a:bottom>
          <a:insideH>
            <a:ln w="3175"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3175" cap="flat">
              <a:solidFill>
                <a:srgbClr val="B8B8B8"/>
              </a:solidFill>
              <a:prstDash val="solid"/>
              <a:miter lim="400000"/>
            </a:ln>
          </a:left>
          <a:right>
            <a:ln w="3175" cap="flat">
              <a:solidFill>
                <a:srgbClr val="B8B8B8"/>
              </a:solidFill>
              <a:prstDash val="solid"/>
              <a:miter lim="400000"/>
            </a:ln>
          </a:right>
          <a:top>
            <a:ln w="3175" cap="flat">
              <a:solidFill>
                <a:srgbClr val="B8B8B8"/>
              </a:solidFill>
              <a:prstDash val="solid"/>
              <a:miter lim="400000"/>
            </a:ln>
          </a:top>
          <a:bottom>
            <a:ln w="3175" cap="flat">
              <a:solidFill>
                <a:srgbClr val="B8B8B8"/>
              </a:solidFill>
              <a:prstDash val="solid"/>
              <a:miter lim="400000"/>
            </a:ln>
          </a:bottom>
          <a:insideH>
            <a:ln w="3175" cap="flat">
              <a:solidFill>
                <a:srgbClr val="B8B8B8"/>
              </a:solidFill>
              <a:prstDash val="solid"/>
              <a:miter lim="400000"/>
            </a:ln>
          </a:insideH>
          <a:insideV>
            <a:ln w="3175"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3175" cap="flat">
              <a:solidFill>
                <a:srgbClr val="606060"/>
              </a:solidFill>
              <a:prstDash val="solid"/>
              <a:miter lim="400000"/>
            </a:ln>
          </a:left>
          <a:right>
            <a:ln w="3175" cap="flat">
              <a:solidFill>
                <a:srgbClr val="606060"/>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606060"/>
              </a:solidFill>
              <a:prstDash val="solid"/>
              <a:miter lim="400000"/>
            </a:ln>
          </a:insideH>
          <a:insideV>
            <a:ln w="3175"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3175" cap="flat">
              <a:solidFill>
                <a:srgbClr val="929292"/>
              </a:solidFill>
              <a:prstDash val="solid"/>
              <a:miter lim="400000"/>
            </a:ln>
          </a:left>
          <a:right>
            <a:ln w="3175" cap="flat">
              <a:solidFill>
                <a:srgbClr val="929292"/>
              </a:solidFill>
              <a:prstDash val="solid"/>
              <a:miter lim="400000"/>
            </a:ln>
          </a:right>
          <a:top>
            <a:ln w="3175" cap="flat">
              <a:solidFill>
                <a:srgbClr val="606060"/>
              </a:solidFill>
              <a:prstDash val="solid"/>
              <a:miter lim="400000"/>
            </a:ln>
          </a:top>
          <a:bottom>
            <a:ln w="3175" cap="flat">
              <a:solidFill>
                <a:srgbClr val="606060"/>
              </a:solidFill>
              <a:prstDash val="solid"/>
              <a:miter lim="400000"/>
            </a:ln>
          </a:bottom>
          <a:insideH>
            <a:ln w="3175" cap="flat">
              <a:solidFill>
                <a:srgbClr val="929292"/>
              </a:solidFill>
              <a:prstDash val="solid"/>
              <a:miter lim="400000"/>
            </a:ln>
          </a:insideH>
          <a:insideV>
            <a:ln w="3175"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3175" cap="flat">
              <a:solidFill>
                <a:srgbClr val="5D5D5D"/>
              </a:solidFill>
              <a:custDash>
                <a:ds d="200000" sp="200000"/>
              </a:custDash>
              <a:miter lim="400000"/>
            </a:ln>
          </a:left>
          <a:right>
            <a:ln w="3175" cap="flat">
              <a:solidFill>
                <a:srgbClr val="5D5D5D"/>
              </a:solidFill>
              <a:custDash>
                <a:ds d="200000" sp="200000"/>
              </a:custDash>
              <a:miter lim="400000"/>
            </a:ln>
          </a:right>
          <a:top>
            <a:ln w="3175" cap="flat">
              <a:solidFill>
                <a:srgbClr val="5D5D5D"/>
              </a:solidFill>
              <a:custDash>
                <a:ds d="200000" sp="200000"/>
              </a:custDash>
              <a:miter lim="400000"/>
            </a:ln>
          </a:top>
          <a:bottom>
            <a:ln w="3175" cap="flat">
              <a:solidFill>
                <a:srgbClr val="5D5D5D"/>
              </a:solidFill>
              <a:custDash>
                <a:ds d="200000" sp="200000"/>
              </a:custDash>
              <a:miter lim="400000"/>
            </a:ln>
          </a:bottom>
          <a:insideH>
            <a:ln w="3175" cap="flat">
              <a:solidFill>
                <a:srgbClr val="5D5D5D"/>
              </a:solidFill>
              <a:custDash>
                <a:ds d="200000" sp="200000"/>
              </a:custDash>
              <a:miter lim="400000"/>
            </a:ln>
          </a:insideH>
          <a:insideV>
            <a:ln w="3175"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3175" cap="flat">
              <a:solidFill>
                <a:srgbClr val="5D5D5D"/>
              </a:solidFill>
              <a:prstDash val="solid"/>
              <a:miter lim="400000"/>
            </a:ln>
          </a:left>
          <a:right>
            <a:ln w="3175" cap="flat">
              <a:solidFill>
                <a:srgbClr val="5D5D5D"/>
              </a:solidFill>
              <a:prstDash val="solid"/>
              <a:miter lim="400000"/>
            </a:ln>
          </a:right>
          <a:top>
            <a:ln w="3175" cap="flat">
              <a:solidFill>
                <a:srgbClr val="5D5D5D"/>
              </a:solidFill>
              <a:prstDash val="solid"/>
              <a:miter lim="400000"/>
            </a:ln>
          </a:top>
          <a:bottom>
            <a:ln w="3175" cap="flat">
              <a:solidFill>
                <a:srgbClr val="5D5D5D"/>
              </a:solidFill>
              <a:prstDash val="solid"/>
              <a:miter lim="400000"/>
            </a:ln>
          </a:bottom>
          <a:insideH>
            <a:ln w="3175" cap="flat">
              <a:solidFill>
                <a:srgbClr val="5D5D5D"/>
              </a:solidFill>
              <a:prstDash val="solid"/>
              <a:miter lim="400000"/>
            </a:ln>
          </a:insideH>
          <a:insideV>
            <a:ln w="3175"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3175" cap="flat">
              <a:solidFill>
                <a:srgbClr val="A6AAA9"/>
              </a:solidFill>
              <a:prstDash val="solid"/>
              <a:miter lim="400000"/>
            </a:ln>
          </a:left>
          <a:right>
            <a:ln w="3175" cap="flat">
              <a:solidFill>
                <a:srgbClr val="A6AAA9"/>
              </a:solidFill>
              <a:prstDash val="solid"/>
              <a:miter lim="400000"/>
            </a:ln>
          </a:right>
          <a:top>
            <a:ln w="3175" cap="flat">
              <a:solidFill>
                <a:srgbClr val="A6AAA9"/>
              </a:solidFill>
              <a:prstDash val="solid"/>
              <a:miter lim="400000"/>
            </a:ln>
          </a:top>
          <a:bottom>
            <a:ln w="3175" cap="flat">
              <a:solidFill>
                <a:srgbClr val="A6AAA9"/>
              </a:solidFill>
              <a:prstDash val="solid"/>
              <a:miter lim="400000"/>
            </a:ln>
          </a:bottom>
          <a:insideH>
            <a:ln w="3175" cap="flat">
              <a:solidFill>
                <a:srgbClr val="A6AAA9"/>
              </a:solidFill>
              <a:prstDash val="solid"/>
              <a:miter lim="400000"/>
            </a:ln>
          </a:insideH>
          <a:insideV>
            <a:ln w="3175"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3175" cap="flat">
              <a:solidFill>
                <a:srgbClr val="FFFFFF"/>
              </a:solidFill>
              <a:prstDash val="solid"/>
              <a:miter lim="400000"/>
            </a:ln>
          </a:left>
          <a:right>
            <a:ln w="3175" cap="flat">
              <a:solidFill>
                <a:srgbClr val="FFFFFF"/>
              </a:solidFill>
              <a:prstDash val="solid"/>
              <a:miter lim="400000"/>
            </a:ln>
          </a:right>
          <a:top>
            <a:ln w="3175" cap="flat">
              <a:solidFill>
                <a:srgbClr val="FFFFFF"/>
              </a:solidFill>
              <a:prstDash val="solid"/>
              <a:miter lim="400000"/>
            </a:ln>
          </a:top>
          <a:bottom>
            <a:ln w="3175" cap="flat">
              <a:solidFill>
                <a:srgbClr val="FFFFFF"/>
              </a:solidFill>
              <a:prstDash val="solid"/>
              <a:miter lim="400000"/>
            </a:ln>
          </a:bottom>
          <a:insideH>
            <a:ln w="3175" cap="flat">
              <a:solidFill>
                <a:srgbClr val="FFFFFF"/>
              </a:solidFill>
              <a:prstDash val="solid"/>
              <a:miter lim="400000"/>
            </a:ln>
          </a:insideH>
          <a:insideV>
            <a:ln w="3175"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3175" cap="flat">
              <a:solidFill>
                <a:srgbClr val="000000"/>
              </a:solidFill>
              <a:prstDash val="solid"/>
              <a:miter lim="400000"/>
            </a:ln>
          </a:right>
          <a:top>
            <a:ln w="3175" cap="flat">
              <a:solidFill>
                <a:srgbClr val="000000"/>
              </a:solidFill>
              <a:custDash>
                <a:ds d="200000" sp="200000"/>
              </a:custDash>
              <a:miter lim="400000"/>
            </a:ln>
          </a:top>
          <a:bottom>
            <a:ln w="3175" cap="flat">
              <a:solidFill>
                <a:srgbClr val="000000"/>
              </a:solidFill>
              <a:custDash>
                <a:ds d="200000" sp="200000"/>
              </a:custDash>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3175" cap="flat">
              <a:solidFill>
                <a:srgbClr val="000000"/>
              </a:solidFill>
              <a:prstDash val="solid"/>
              <a:miter lim="400000"/>
            </a:ln>
          </a:top>
          <a:bottom>
            <a:ln w="12700" cap="flat">
              <a:noFill/>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3175" cap="flat">
              <a:solidFill>
                <a:srgbClr val="000000"/>
              </a:solidFill>
              <a:custDash>
                <a:ds d="200000" sp="200000"/>
              </a:custDash>
              <a:miter lim="400000"/>
            </a:ln>
          </a:left>
          <a:right>
            <a:ln w="3175" cap="flat">
              <a:solidFill>
                <a:srgbClr val="000000"/>
              </a:solidFill>
              <a:custDash>
                <a:ds d="200000" sp="200000"/>
              </a:custDash>
              <a:miter lim="400000"/>
            </a:ln>
          </a:right>
          <a:top>
            <a:ln w="12700" cap="flat">
              <a:noFill/>
              <a:miter lim="400000"/>
            </a:ln>
          </a:top>
          <a:bottom>
            <a:ln w="3175" cap="flat">
              <a:solidFill>
                <a:srgbClr val="000000"/>
              </a:solidFill>
              <a:prstDash val="solid"/>
              <a:miter lim="400000"/>
            </a:ln>
          </a:bottom>
          <a:insideH>
            <a:ln w="3175" cap="flat">
              <a:solidFill>
                <a:srgbClr val="000000"/>
              </a:solidFill>
              <a:custDash>
                <a:ds d="200000" sp="200000"/>
              </a:custDash>
              <a:miter lim="400000"/>
            </a:ln>
          </a:insideH>
          <a:insideV>
            <a:ln w="3175" cap="flat">
              <a:solidFill>
                <a:srgbClr val="000000"/>
              </a:solidFill>
              <a:custDash>
                <a:ds d="200000" sp="200000"/>
              </a:custDash>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26" autoAdjust="0"/>
    <p:restoredTop sz="75420" autoAdjust="0"/>
  </p:normalViewPr>
  <p:slideViewPr>
    <p:cSldViewPr snapToGrid="0" snapToObjects="1">
      <p:cViewPr varScale="1">
        <p:scale>
          <a:sx n="117" d="100"/>
          <a:sy n="117" d="100"/>
        </p:scale>
        <p:origin x="8448"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88" d="100"/>
          <a:sy n="88" d="100"/>
        </p:scale>
        <p:origin x="3819" y="4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theme" Target="theme/theme1.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tableStyles" Target="tableStyle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0DBD77-CD0B-DA93-D48F-212CA965EF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0D0A57C-62D0-A4C2-9ABD-2DC91D4FEEE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4C1C9F-968B-45D4-9FBD-EA39F2175159}" type="datetimeFigureOut">
              <a:rPr lang="en-US" smtClean="0"/>
              <a:t>11/13/24</a:t>
            </a:fld>
            <a:endParaRPr lang="en-US"/>
          </a:p>
        </p:txBody>
      </p:sp>
      <p:sp>
        <p:nvSpPr>
          <p:cNvPr id="4" name="Footer Placeholder 3">
            <a:extLst>
              <a:ext uri="{FF2B5EF4-FFF2-40B4-BE49-F238E27FC236}">
                <a16:creationId xmlns:a16="http://schemas.microsoft.com/office/drawing/2014/main" id="{B79E8E72-3F5B-6A4A-CB02-37AF81380F1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D4D1D9-B8D1-5650-AB1B-DA3C339CB4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D6AC41-6989-45A1-A24D-4FE902C9AF19}" type="slidenum">
              <a:rPr lang="en-US" smtClean="0"/>
              <a:t>‹#›</a:t>
            </a:fld>
            <a:endParaRPr lang="en-US"/>
          </a:p>
        </p:txBody>
      </p:sp>
    </p:spTree>
    <p:extLst>
      <p:ext uri="{BB962C8B-B14F-4D97-AF65-F5344CB8AC3E}">
        <p14:creationId xmlns:p14="http://schemas.microsoft.com/office/powerpoint/2010/main" val="34941438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xfrm>
            <a:off x="1143000" y="685800"/>
            <a:ext cx="4572000" cy="3429000"/>
          </a:xfrm>
          <a:prstGeom prst="rect">
            <a:avLst/>
          </a:prstGeom>
        </p:spPr>
        <p:txBody>
          <a:bodyPr/>
          <a:lstStyle/>
          <a:p>
            <a:endParaRPr/>
          </a:p>
        </p:txBody>
      </p:sp>
      <p:sp>
        <p:nvSpPr>
          <p:cNvPr id="157" name="Shape 15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2655638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013661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29900290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3680820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35757669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5390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0455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9994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06305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2588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548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095053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385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0365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1ea466597c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1ea466597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868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0125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8457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6302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386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1311159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4927182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1587445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49675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1767740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1aa254661_0_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11aa254661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06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1ea466597c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1ea466597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2333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6831004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790970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539476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7887585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395912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934796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50875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694700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377824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850428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1ea466597c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1ea466597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8635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18573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602718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1639476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258260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3165590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1817849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111aa254661_0_20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111aa254661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7659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3779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30439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7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840245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66540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48767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24964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493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981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6909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11aa254661_0_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11aa25466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1571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1032252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41808749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77825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618991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7613662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7724796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93298328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0403463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1aa254661_0_20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1aa254661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GB" dirty="0"/>
          </a:p>
        </p:txBody>
      </p:sp>
    </p:spTree>
    <p:extLst>
      <p:ext uri="{BB962C8B-B14F-4D97-AF65-F5344CB8AC3E}">
        <p14:creationId xmlns:p14="http://schemas.microsoft.com/office/powerpoint/2010/main" val="23115250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1ea466597c_0_1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1ea466597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2227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1aa254661_0_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1aa25466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9485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1aa254661_0_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1aa25466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69885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1aa254661_0_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1aa25466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66980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1aa254661_0_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1aa25466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2960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1180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1aa254661_0_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1aa25466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4279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1aa254661_0_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1aa25466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995021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1aa254661_0_2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1aa254661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581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22099509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5387401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Notes Placeholder">
            <a:extLst>
              <a:ext uri="{FF2B5EF4-FFF2-40B4-BE49-F238E27FC236}">
                <a16:creationId xmlns:a16="http://schemas.microsoft.com/office/drawing/2014/main" id="{BF83E1C8-21F6-1F32-2630-81C8BEB55917}"/>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es Placeholder">
            <a:extLst>
              <a:ext uri="{FF2B5EF4-FFF2-40B4-BE49-F238E27FC236}">
                <a16:creationId xmlns:a16="http://schemas.microsoft.com/office/drawing/2014/main" id="{C84660CB-405B-A016-B302-EA61FCBBC009}"/>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12527420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es Placeholder">
            <a:extLst>
              <a:ext uri="{FF2B5EF4-FFF2-40B4-BE49-F238E27FC236}">
                <a16:creationId xmlns:a16="http://schemas.microsoft.com/office/drawing/2014/main" id="{C84660CB-405B-A016-B302-EA61FCBBC009}"/>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39718094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3949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Notes Placeholder">
            <a:extLst>
              <a:ext uri="{FF2B5EF4-FFF2-40B4-BE49-F238E27FC236}">
                <a16:creationId xmlns:a16="http://schemas.microsoft.com/office/drawing/2014/main" id="{C84660CB-405B-A016-B302-EA61FCBBC009}"/>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3614384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8175969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33601356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7661795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245375800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92299626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425979006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262943101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9699674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39869783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1aa254661_0_17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1aa2546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616455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6206017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1829595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35578709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1878959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99919686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15368169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24971297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37686498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20858467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Notes Placeholder">
            <a:extLst>
              <a:ext uri="{FF2B5EF4-FFF2-40B4-BE49-F238E27FC236}">
                <a16:creationId xmlns:a16="http://schemas.microsoft.com/office/drawing/2014/main" id="{B458215D-3CB4-8836-D368-271E13243124}"/>
              </a:ext>
            </a:extLst>
          </p:cNvPr>
          <p:cNvSpPr>
            <a:spLocks noGrp="1"/>
          </p:cNvSpPr>
          <p:nvPr>
            <p:ph type="body" idx="1"/>
          </p:nvPr>
        </p:nvSpPr>
        <p:spPr bwMode="auto">
          <a:xfrm>
            <a:off x="-2147483648" y="-2147483648"/>
            <a:ext cx="0" cy="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endParaRPr lang="en-US" altLang="en-US"/>
          </a:p>
        </p:txBody>
      </p:sp>
    </p:spTree>
    <p:extLst>
      <p:ext uri="{BB962C8B-B14F-4D97-AF65-F5344CB8AC3E}">
        <p14:creationId xmlns:p14="http://schemas.microsoft.com/office/powerpoint/2010/main" val="2334523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_Titolo introduttivo">
    <p:spTree>
      <p:nvGrpSpPr>
        <p:cNvPr id="1" name=""/>
        <p:cNvGrpSpPr/>
        <p:nvPr/>
      </p:nvGrpSpPr>
      <p:grpSpPr>
        <a:xfrm>
          <a:off x="0" y="0"/>
          <a:ext cx="0" cy="0"/>
          <a:chOff x="0" y="0"/>
          <a:chExt cx="0" cy="0"/>
        </a:xfrm>
      </p:grpSpPr>
      <p:sp>
        <p:nvSpPr>
          <p:cNvPr id="7" name="Nome Presentatore">
            <a:extLst>
              <a:ext uri="{FF2B5EF4-FFF2-40B4-BE49-F238E27FC236}">
                <a16:creationId xmlns:a16="http://schemas.microsoft.com/office/drawing/2014/main" id="{791A7B3E-BEFF-594F-9A63-59B49BA4D7B8}"/>
              </a:ext>
            </a:extLst>
          </p:cNvPr>
          <p:cNvSpPr txBox="1">
            <a:spLocks noGrp="1"/>
          </p:cNvSpPr>
          <p:nvPr>
            <p:ph type="body" sz="quarter" idx="13" hasCustomPrompt="1"/>
          </p:nvPr>
        </p:nvSpPr>
        <p:spPr>
          <a:xfrm>
            <a:off x="2646581" y="5478907"/>
            <a:ext cx="7711638" cy="460575"/>
          </a:xfrm>
          <a:prstGeom prst="rect">
            <a:avLst/>
          </a:prstGeom>
        </p:spPr>
        <p:txBody>
          <a:bodyPr anchor="t">
            <a:spAutoFit/>
          </a:bodyPr>
          <a:lstStyle>
            <a:lvl1pPr marL="0" indent="0" algn="ctr">
              <a:buNone/>
              <a:defRPr sz="2600">
                <a:solidFill>
                  <a:srgbClr val="C00D0D"/>
                </a:solidFill>
                <a:latin typeface="Avenir Book"/>
                <a:ea typeface="Avenir Book"/>
                <a:cs typeface="Avenir Book"/>
                <a:sym typeface="Avenir Book"/>
              </a:defRPr>
            </a:lvl1pPr>
          </a:lstStyle>
          <a:p>
            <a:pPr lvl="0"/>
            <a:r>
              <a:rPr lang="it-IT" dirty="0"/>
              <a:t>Nome Professore</a:t>
            </a:r>
          </a:p>
        </p:txBody>
      </p:sp>
      <p:sp>
        <p:nvSpPr>
          <p:cNvPr id="9" name="TITOLO">
            <a:extLst>
              <a:ext uri="{FF2B5EF4-FFF2-40B4-BE49-F238E27FC236}">
                <a16:creationId xmlns:a16="http://schemas.microsoft.com/office/drawing/2014/main" id="{DAF6093A-D0BE-954B-852D-01E435A7A4DD}"/>
              </a:ext>
            </a:extLst>
          </p:cNvPr>
          <p:cNvSpPr txBox="1">
            <a:spLocks noGrp="1"/>
          </p:cNvSpPr>
          <p:nvPr>
            <p:ph type="body" sz="quarter" idx="15" hasCustomPrompt="1"/>
          </p:nvPr>
        </p:nvSpPr>
        <p:spPr>
          <a:xfrm>
            <a:off x="2402885" y="4194610"/>
            <a:ext cx="8199030" cy="690189"/>
          </a:xfrm>
          <a:prstGeom prst="rect">
            <a:avLst/>
          </a:prstGeom>
        </p:spPr>
        <p:txBody>
          <a:bodyPr anchor="t">
            <a:spAutoFit/>
          </a:bodyPr>
          <a:lstStyle>
            <a:lvl1pPr marL="0" indent="0" algn="ctr">
              <a:buFont typeface="Arial" panose="020B0604020202020204" pitchFamily="34" charset="0"/>
              <a:buNone/>
              <a:defRPr sz="4200">
                <a:latin typeface="Avenir Black"/>
                <a:ea typeface="Avenir Black"/>
                <a:cs typeface="Avenir Black"/>
                <a:sym typeface="Avenir Black"/>
              </a:defRPr>
            </a:lvl1pPr>
          </a:lstStyle>
          <a:p>
            <a:pPr lvl="0"/>
            <a:r>
              <a:rPr lang="it-IT" dirty="0"/>
              <a:t>TITOLO</a:t>
            </a:r>
          </a:p>
        </p:txBody>
      </p:sp>
      <p:pic>
        <p:nvPicPr>
          <p:cNvPr id="5" name="Immagine 21" descr="Immagine che contiene freccia&#10;&#10;Descrizione generata automaticamente">
            <a:extLst>
              <a:ext uri="{FF2B5EF4-FFF2-40B4-BE49-F238E27FC236}">
                <a16:creationId xmlns:a16="http://schemas.microsoft.com/office/drawing/2014/main" id="{A8668FBB-6EAB-54B1-D629-59D1DEF50D46}"/>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015518" y="7044417"/>
            <a:ext cx="973763" cy="97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5613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olo/SfondoElectricBlue" type="title">
  <p:cSld name="Titolo/SfondoElectricBlue">
    <p:bg>
      <p:bgPr>
        <a:solidFill>
          <a:schemeClr val="dk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203413" y="1411935"/>
            <a:ext cx="10573227" cy="3892338"/>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200"/>
              <a:buNone/>
              <a:defRPr sz="4551">
                <a:solidFill>
                  <a:schemeClr val="lt1"/>
                </a:solidFill>
              </a:defRPr>
            </a:lvl1pPr>
            <a:lvl2pPr lvl="1" algn="ctr">
              <a:spcBef>
                <a:spcPts val="0"/>
              </a:spcBef>
              <a:spcAft>
                <a:spcPts val="0"/>
              </a:spcAft>
              <a:buClr>
                <a:schemeClr val="lt1"/>
              </a:buClr>
              <a:buSzPts val="5200"/>
              <a:buNone/>
              <a:defRPr sz="7395">
                <a:solidFill>
                  <a:schemeClr val="lt1"/>
                </a:solidFill>
              </a:defRPr>
            </a:lvl2pPr>
            <a:lvl3pPr lvl="2" algn="ctr">
              <a:spcBef>
                <a:spcPts val="0"/>
              </a:spcBef>
              <a:spcAft>
                <a:spcPts val="0"/>
              </a:spcAft>
              <a:buClr>
                <a:schemeClr val="lt1"/>
              </a:buClr>
              <a:buSzPts val="5200"/>
              <a:buNone/>
              <a:defRPr sz="7395">
                <a:solidFill>
                  <a:schemeClr val="lt1"/>
                </a:solidFill>
              </a:defRPr>
            </a:lvl3pPr>
            <a:lvl4pPr lvl="3" algn="ctr">
              <a:spcBef>
                <a:spcPts val="0"/>
              </a:spcBef>
              <a:spcAft>
                <a:spcPts val="0"/>
              </a:spcAft>
              <a:buClr>
                <a:schemeClr val="lt1"/>
              </a:buClr>
              <a:buSzPts val="5200"/>
              <a:buNone/>
              <a:defRPr sz="7395">
                <a:solidFill>
                  <a:schemeClr val="lt1"/>
                </a:solidFill>
              </a:defRPr>
            </a:lvl4pPr>
            <a:lvl5pPr lvl="4" algn="ctr">
              <a:spcBef>
                <a:spcPts val="0"/>
              </a:spcBef>
              <a:spcAft>
                <a:spcPts val="0"/>
              </a:spcAft>
              <a:buClr>
                <a:schemeClr val="lt1"/>
              </a:buClr>
              <a:buSzPts val="5200"/>
              <a:buNone/>
              <a:defRPr sz="7395">
                <a:solidFill>
                  <a:schemeClr val="lt1"/>
                </a:solidFill>
              </a:defRPr>
            </a:lvl5pPr>
            <a:lvl6pPr lvl="5" algn="ctr">
              <a:spcBef>
                <a:spcPts val="0"/>
              </a:spcBef>
              <a:spcAft>
                <a:spcPts val="0"/>
              </a:spcAft>
              <a:buClr>
                <a:schemeClr val="lt1"/>
              </a:buClr>
              <a:buSzPts val="5200"/>
              <a:buNone/>
              <a:defRPr sz="7395">
                <a:solidFill>
                  <a:schemeClr val="lt1"/>
                </a:solidFill>
              </a:defRPr>
            </a:lvl6pPr>
            <a:lvl7pPr lvl="6" algn="ctr">
              <a:spcBef>
                <a:spcPts val="0"/>
              </a:spcBef>
              <a:spcAft>
                <a:spcPts val="0"/>
              </a:spcAft>
              <a:buClr>
                <a:schemeClr val="lt1"/>
              </a:buClr>
              <a:buSzPts val="5200"/>
              <a:buNone/>
              <a:defRPr sz="7395">
                <a:solidFill>
                  <a:schemeClr val="lt1"/>
                </a:solidFill>
              </a:defRPr>
            </a:lvl7pPr>
            <a:lvl8pPr lvl="7" algn="ctr">
              <a:spcBef>
                <a:spcPts val="0"/>
              </a:spcBef>
              <a:spcAft>
                <a:spcPts val="0"/>
              </a:spcAft>
              <a:buClr>
                <a:schemeClr val="lt1"/>
              </a:buClr>
              <a:buSzPts val="5200"/>
              <a:buNone/>
              <a:defRPr sz="7395">
                <a:solidFill>
                  <a:schemeClr val="lt1"/>
                </a:solidFill>
              </a:defRPr>
            </a:lvl8pPr>
            <a:lvl9pPr lvl="8" algn="ctr">
              <a:spcBef>
                <a:spcPts val="0"/>
              </a:spcBef>
              <a:spcAft>
                <a:spcPts val="0"/>
              </a:spcAft>
              <a:buClr>
                <a:schemeClr val="lt1"/>
              </a:buClr>
              <a:buSzPts val="5200"/>
              <a:buNone/>
              <a:defRPr sz="7395">
                <a:solidFill>
                  <a:schemeClr val="lt1"/>
                </a:solidFill>
              </a:defRPr>
            </a:lvl9pPr>
          </a:lstStyle>
          <a:p>
            <a:endParaRPr/>
          </a:p>
        </p:txBody>
      </p:sp>
      <p:sp>
        <p:nvSpPr>
          <p:cNvPr id="11" name="Google Shape;11;p2"/>
          <p:cNvSpPr txBox="1">
            <a:spLocks noGrp="1"/>
          </p:cNvSpPr>
          <p:nvPr>
            <p:ph type="subTitle" idx="1"/>
          </p:nvPr>
        </p:nvSpPr>
        <p:spPr>
          <a:xfrm>
            <a:off x="443307" y="5229843"/>
            <a:ext cx="12118187" cy="1503004"/>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6"/>
              </a:buClr>
              <a:buSzPts val="1400"/>
              <a:buNone/>
              <a:defRPr sz="1991">
                <a:solidFill>
                  <a:schemeClr val="accent6"/>
                </a:solidFill>
              </a:defRPr>
            </a:lvl1pPr>
            <a:lvl2pPr lvl="1" algn="ctr">
              <a:lnSpc>
                <a:spcPct val="100000"/>
              </a:lnSpc>
              <a:spcBef>
                <a:spcPts val="0"/>
              </a:spcBef>
              <a:spcAft>
                <a:spcPts val="0"/>
              </a:spcAft>
              <a:buSzPts val="2800"/>
              <a:buNone/>
              <a:defRPr sz="3982"/>
            </a:lvl2pPr>
            <a:lvl3pPr lvl="2" algn="ctr">
              <a:lnSpc>
                <a:spcPct val="100000"/>
              </a:lnSpc>
              <a:spcBef>
                <a:spcPts val="0"/>
              </a:spcBef>
              <a:spcAft>
                <a:spcPts val="0"/>
              </a:spcAft>
              <a:buSzPts val="2800"/>
              <a:buNone/>
              <a:defRPr sz="3982"/>
            </a:lvl3pPr>
            <a:lvl4pPr lvl="3" algn="ctr">
              <a:lnSpc>
                <a:spcPct val="100000"/>
              </a:lnSpc>
              <a:spcBef>
                <a:spcPts val="0"/>
              </a:spcBef>
              <a:spcAft>
                <a:spcPts val="0"/>
              </a:spcAft>
              <a:buSzPts val="2800"/>
              <a:buNone/>
              <a:defRPr sz="3982"/>
            </a:lvl4pPr>
            <a:lvl5pPr lvl="4" algn="ctr">
              <a:lnSpc>
                <a:spcPct val="100000"/>
              </a:lnSpc>
              <a:spcBef>
                <a:spcPts val="0"/>
              </a:spcBef>
              <a:spcAft>
                <a:spcPts val="0"/>
              </a:spcAft>
              <a:buSzPts val="2800"/>
              <a:buNone/>
              <a:defRPr sz="3982"/>
            </a:lvl5pPr>
            <a:lvl6pPr lvl="5" algn="ctr">
              <a:lnSpc>
                <a:spcPct val="100000"/>
              </a:lnSpc>
              <a:spcBef>
                <a:spcPts val="0"/>
              </a:spcBef>
              <a:spcAft>
                <a:spcPts val="0"/>
              </a:spcAft>
              <a:buSzPts val="2800"/>
              <a:buNone/>
              <a:defRPr sz="3982"/>
            </a:lvl6pPr>
            <a:lvl7pPr lvl="6" algn="ctr">
              <a:lnSpc>
                <a:spcPct val="100000"/>
              </a:lnSpc>
              <a:spcBef>
                <a:spcPts val="0"/>
              </a:spcBef>
              <a:spcAft>
                <a:spcPts val="0"/>
              </a:spcAft>
              <a:buSzPts val="2800"/>
              <a:buNone/>
              <a:defRPr sz="3982"/>
            </a:lvl7pPr>
            <a:lvl8pPr lvl="7" algn="ctr">
              <a:lnSpc>
                <a:spcPct val="100000"/>
              </a:lnSpc>
              <a:spcBef>
                <a:spcPts val="0"/>
              </a:spcBef>
              <a:spcAft>
                <a:spcPts val="0"/>
              </a:spcAft>
              <a:buSzPts val="2800"/>
              <a:buNone/>
              <a:defRPr sz="3982"/>
            </a:lvl8pPr>
            <a:lvl9pPr lvl="8" algn="ctr">
              <a:lnSpc>
                <a:spcPct val="100000"/>
              </a:lnSpc>
              <a:spcBef>
                <a:spcPts val="0"/>
              </a:spcBef>
              <a:spcAft>
                <a:spcPts val="0"/>
              </a:spcAft>
              <a:buSzPts val="2800"/>
              <a:buNone/>
              <a:defRPr sz="3982"/>
            </a:lvl9pPr>
          </a:lstStyle>
          <a:p>
            <a:endParaRPr/>
          </a:p>
        </p:txBody>
      </p:sp>
      <p:sp>
        <p:nvSpPr>
          <p:cNvPr id="12" name="Google Shape;12;p2"/>
          <p:cNvSpPr txBox="1">
            <a:spLocks noGrp="1"/>
          </p:cNvSpPr>
          <p:nvPr>
            <p:ph type="sldNum" idx="12"/>
          </p:nvPr>
        </p:nvSpPr>
        <p:spPr>
          <a:xfrm>
            <a:off x="12049718" y="8842841"/>
            <a:ext cx="780373" cy="746382"/>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it" smtClean="0"/>
              <a:pPr algn="r"/>
              <a:t>‹#›</a:t>
            </a:fld>
            <a:endParaRPr lang="it"/>
          </a:p>
        </p:txBody>
      </p:sp>
      <p:pic>
        <p:nvPicPr>
          <p:cNvPr id="13" name="Google Shape;13;p2"/>
          <p:cNvPicPr preferRelativeResize="0"/>
          <p:nvPr/>
        </p:nvPicPr>
        <p:blipFill>
          <a:blip r:embed="rId2">
            <a:alphaModFix/>
          </a:blip>
          <a:stretch>
            <a:fillRect/>
          </a:stretch>
        </p:blipFill>
        <p:spPr>
          <a:xfrm>
            <a:off x="433501" y="433495"/>
            <a:ext cx="1157534" cy="505884"/>
          </a:xfrm>
          <a:prstGeom prst="rect">
            <a:avLst/>
          </a:prstGeom>
          <a:noFill/>
          <a:ln>
            <a:noFill/>
          </a:ln>
        </p:spPr>
      </p:pic>
    </p:spTree>
    <p:extLst>
      <p:ext uri="{BB962C8B-B14F-4D97-AF65-F5344CB8AC3E}">
        <p14:creationId xmlns:p14="http://schemas.microsoft.com/office/powerpoint/2010/main" val="365696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aragrafo/3ImmaginiDX">
  <p:cSld name="Paragrafo/3ImmaginiDX">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212735" y="2780065"/>
            <a:ext cx="5187413" cy="1086009"/>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0"/>
          <p:cNvSpPr txBox="1">
            <a:spLocks noGrp="1"/>
          </p:cNvSpPr>
          <p:nvPr>
            <p:ph type="body" idx="1"/>
          </p:nvPr>
        </p:nvSpPr>
        <p:spPr>
          <a:xfrm>
            <a:off x="1212729" y="3977102"/>
            <a:ext cx="5187413" cy="4002133"/>
          </a:xfrm>
          <a:prstGeom prst="rect">
            <a:avLst/>
          </a:prstGeom>
        </p:spPr>
        <p:txBody>
          <a:bodyPr spcFirstLastPara="1" wrap="square" lIns="91425" tIns="91425" rIns="91425" bIns="91425" anchor="t" anchorCtr="0">
            <a:noAutofit/>
          </a:bodyPr>
          <a:lstStyle>
            <a:lvl1pPr marL="650230" lvl="0" indent="-424456" rtl="0">
              <a:spcBef>
                <a:spcPts val="0"/>
              </a:spcBef>
              <a:spcAft>
                <a:spcPts val="0"/>
              </a:spcAft>
              <a:buSzPts val="1100"/>
              <a:buChar char="●"/>
              <a:defRPr/>
            </a:lvl1pPr>
            <a:lvl2pPr marL="1300460" lvl="1" indent="-424456" rtl="0">
              <a:spcBef>
                <a:spcPts val="1138"/>
              </a:spcBef>
              <a:spcAft>
                <a:spcPts val="0"/>
              </a:spcAft>
              <a:buSzPts val="1100"/>
              <a:buChar char="○"/>
              <a:defRPr/>
            </a:lvl2pPr>
            <a:lvl3pPr marL="1950690" lvl="2" indent="-424456" rtl="0">
              <a:spcBef>
                <a:spcPts val="1138"/>
              </a:spcBef>
              <a:spcAft>
                <a:spcPts val="0"/>
              </a:spcAft>
              <a:buSzPts val="1100"/>
              <a:buChar char="■"/>
              <a:defRPr/>
            </a:lvl3pPr>
            <a:lvl4pPr marL="2600919" lvl="3" indent="-424456" rtl="0">
              <a:spcBef>
                <a:spcPts val="1138"/>
              </a:spcBef>
              <a:spcAft>
                <a:spcPts val="0"/>
              </a:spcAft>
              <a:buSzPts val="1100"/>
              <a:buChar char="●"/>
              <a:defRPr/>
            </a:lvl4pPr>
            <a:lvl5pPr marL="3251149" lvl="4" indent="-424456" rtl="0">
              <a:spcBef>
                <a:spcPts val="1138"/>
              </a:spcBef>
              <a:spcAft>
                <a:spcPts val="0"/>
              </a:spcAft>
              <a:buSzPts val="1100"/>
              <a:buChar char="○"/>
              <a:defRPr/>
            </a:lvl5pPr>
            <a:lvl6pPr marL="3901379" lvl="5" indent="-424456" rtl="0">
              <a:spcBef>
                <a:spcPts val="1138"/>
              </a:spcBef>
              <a:spcAft>
                <a:spcPts val="0"/>
              </a:spcAft>
              <a:buSzPts val="1100"/>
              <a:buChar char="■"/>
              <a:defRPr/>
            </a:lvl6pPr>
            <a:lvl7pPr marL="4551609" lvl="6" indent="-424456" rtl="0">
              <a:spcBef>
                <a:spcPts val="1138"/>
              </a:spcBef>
              <a:spcAft>
                <a:spcPts val="0"/>
              </a:spcAft>
              <a:buSzPts val="1100"/>
              <a:buChar char="●"/>
              <a:defRPr/>
            </a:lvl7pPr>
            <a:lvl8pPr marL="5201839" lvl="7" indent="-424456" rtl="0">
              <a:spcBef>
                <a:spcPts val="1138"/>
              </a:spcBef>
              <a:spcAft>
                <a:spcPts val="0"/>
              </a:spcAft>
              <a:buSzPts val="1100"/>
              <a:buChar char="○"/>
              <a:defRPr/>
            </a:lvl8pPr>
            <a:lvl9pPr marL="5852069" lvl="8" indent="-424456" rtl="0">
              <a:spcBef>
                <a:spcPts val="1138"/>
              </a:spcBef>
              <a:spcAft>
                <a:spcPts val="1138"/>
              </a:spcAft>
              <a:buSzPts val="1100"/>
              <a:buChar char="■"/>
              <a:defRPr/>
            </a:lvl9pPr>
          </a:lstStyle>
          <a:p>
            <a:endParaRPr/>
          </a:p>
        </p:txBody>
      </p:sp>
      <p:sp>
        <p:nvSpPr>
          <p:cNvPr id="68" name="Google Shape;68;p10"/>
          <p:cNvSpPr txBox="1">
            <a:spLocks noGrp="1"/>
          </p:cNvSpPr>
          <p:nvPr>
            <p:ph type="sldNum" idx="12"/>
          </p:nvPr>
        </p:nvSpPr>
        <p:spPr>
          <a:xfrm>
            <a:off x="12049718" y="8842841"/>
            <a:ext cx="780373" cy="746382"/>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it" smtClean="0"/>
              <a:pPr algn="r"/>
              <a:t>‹#›</a:t>
            </a:fld>
            <a:endParaRPr lang="it"/>
          </a:p>
        </p:txBody>
      </p:sp>
      <p:sp>
        <p:nvSpPr>
          <p:cNvPr id="69" name="Google Shape;69;p10"/>
          <p:cNvSpPr>
            <a:spLocks noGrp="1"/>
          </p:cNvSpPr>
          <p:nvPr>
            <p:ph type="pic" idx="2"/>
          </p:nvPr>
        </p:nvSpPr>
        <p:spPr>
          <a:xfrm>
            <a:off x="7948800" y="0"/>
            <a:ext cx="3827627" cy="3160747"/>
          </a:xfrm>
          <a:prstGeom prst="rect">
            <a:avLst/>
          </a:prstGeom>
          <a:noFill/>
          <a:ln>
            <a:noFill/>
          </a:ln>
        </p:spPr>
      </p:sp>
      <p:pic>
        <p:nvPicPr>
          <p:cNvPr id="70" name="Google Shape;70;p10"/>
          <p:cNvPicPr preferRelativeResize="0"/>
          <p:nvPr/>
        </p:nvPicPr>
        <p:blipFill>
          <a:blip r:embed="rId2">
            <a:alphaModFix/>
          </a:blip>
          <a:stretch>
            <a:fillRect/>
          </a:stretch>
        </p:blipFill>
        <p:spPr>
          <a:xfrm>
            <a:off x="433498" y="433523"/>
            <a:ext cx="1157537" cy="505884"/>
          </a:xfrm>
          <a:prstGeom prst="rect">
            <a:avLst/>
          </a:prstGeom>
          <a:noFill/>
          <a:ln>
            <a:noFill/>
          </a:ln>
        </p:spPr>
      </p:pic>
      <p:sp>
        <p:nvSpPr>
          <p:cNvPr id="71" name="Google Shape;71;p10"/>
          <p:cNvSpPr>
            <a:spLocks noGrp="1"/>
          </p:cNvSpPr>
          <p:nvPr>
            <p:ph type="pic" idx="3"/>
          </p:nvPr>
        </p:nvSpPr>
        <p:spPr>
          <a:xfrm>
            <a:off x="7948800" y="3289078"/>
            <a:ext cx="3827627" cy="3170418"/>
          </a:xfrm>
          <a:prstGeom prst="rect">
            <a:avLst/>
          </a:prstGeom>
          <a:noFill/>
          <a:ln>
            <a:noFill/>
          </a:ln>
        </p:spPr>
      </p:sp>
      <p:sp>
        <p:nvSpPr>
          <p:cNvPr id="72" name="Google Shape;72;p10"/>
          <p:cNvSpPr>
            <a:spLocks noGrp="1"/>
          </p:cNvSpPr>
          <p:nvPr>
            <p:ph type="pic" idx="4"/>
          </p:nvPr>
        </p:nvSpPr>
        <p:spPr>
          <a:xfrm>
            <a:off x="7948800" y="6587828"/>
            <a:ext cx="3827627" cy="3160747"/>
          </a:xfrm>
          <a:prstGeom prst="rect">
            <a:avLst/>
          </a:prstGeom>
          <a:noFill/>
          <a:ln>
            <a:noFill/>
          </a:ln>
        </p:spPr>
      </p:sp>
    </p:spTree>
    <p:extLst>
      <p:ext uri="{BB962C8B-B14F-4D97-AF65-F5344CB8AC3E}">
        <p14:creationId xmlns:p14="http://schemas.microsoft.com/office/powerpoint/2010/main" val="3717781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olo/SfondoEditorBlue">
  <p:cSld name="Titolo/SfondoEditorBlue">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ctrTitle"/>
          </p:nvPr>
        </p:nvSpPr>
        <p:spPr>
          <a:xfrm>
            <a:off x="1203413" y="1411935"/>
            <a:ext cx="10573227" cy="3892338"/>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3200"/>
              <a:buNone/>
              <a:defRPr sz="4551">
                <a:solidFill>
                  <a:schemeClr val="lt1"/>
                </a:solidFill>
              </a:defRPr>
            </a:lvl1pPr>
            <a:lvl2pPr lvl="1" algn="ctr" rtl="0">
              <a:spcBef>
                <a:spcPts val="0"/>
              </a:spcBef>
              <a:spcAft>
                <a:spcPts val="0"/>
              </a:spcAft>
              <a:buClr>
                <a:schemeClr val="lt1"/>
              </a:buClr>
              <a:buSzPts val="5200"/>
              <a:buNone/>
              <a:defRPr sz="7395">
                <a:solidFill>
                  <a:schemeClr val="lt1"/>
                </a:solidFill>
              </a:defRPr>
            </a:lvl2pPr>
            <a:lvl3pPr lvl="2" algn="ctr" rtl="0">
              <a:spcBef>
                <a:spcPts val="0"/>
              </a:spcBef>
              <a:spcAft>
                <a:spcPts val="0"/>
              </a:spcAft>
              <a:buClr>
                <a:schemeClr val="lt1"/>
              </a:buClr>
              <a:buSzPts val="5200"/>
              <a:buNone/>
              <a:defRPr sz="7395">
                <a:solidFill>
                  <a:schemeClr val="lt1"/>
                </a:solidFill>
              </a:defRPr>
            </a:lvl3pPr>
            <a:lvl4pPr lvl="3" algn="ctr" rtl="0">
              <a:spcBef>
                <a:spcPts val="0"/>
              </a:spcBef>
              <a:spcAft>
                <a:spcPts val="0"/>
              </a:spcAft>
              <a:buClr>
                <a:schemeClr val="lt1"/>
              </a:buClr>
              <a:buSzPts val="5200"/>
              <a:buNone/>
              <a:defRPr sz="7395">
                <a:solidFill>
                  <a:schemeClr val="lt1"/>
                </a:solidFill>
              </a:defRPr>
            </a:lvl4pPr>
            <a:lvl5pPr lvl="4" algn="ctr" rtl="0">
              <a:spcBef>
                <a:spcPts val="0"/>
              </a:spcBef>
              <a:spcAft>
                <a:spcPts val="0"/>
              </a:spcAft>
              <a:buClr>
                <a:schemeClr val="lt1"/>
              </a:buClr>
              <a:buSzPts val="5200"/>
              <a:buNone/>
              <a:defRPr sz="7395">
                <a:solidFill>
                  <a:schemeClr val="lt1"/>
                </a:solidFill>
              </a:defRPr>
            </a:lvl5pPr>
            <a:lvl6pPr lvl="5" algn="ctr" rtl="0">
              <a:spcBef>
                <a:spcPts val="0"/>
              </a:spcBef>
              <a:spcAft>
                <a:spcPts val="0"/>
              </a:spcAft>
              <a:buClr>
                <a:schemeClr val="lt1"/>
              </a:buClr>
              <a:buSzPts val="5200"/>
              <a:buNone/>
              <a:defRPr sz="7395">
                <a:solidFill>
                  <a:schemeClr val="lt1"/>
                </a:solidFill>
              </a:defRPr>
            </a:lvl6pPr>
            <a:lvl7pPr lvl="6" algn="ctr" rtl="0">
              <a:spcBef>
                <a:spcPts val="0"/>
              </a:spcBef>
              <a:spcAft>
                <a:spcPts val="0"/>
              </a:spcAft>
              <a:buClr>
                <a:schemeClr val="lt1"/>
              </a:buClr>
              <a:buSzPts val="5200"/>
              <a:buNone/>
              <a:defRPr sz="7395">
                <a:solidFill>
                  <a:schemeClr val="lt1"/>
                </a:solidFill>
              </a:defRPr>
            </a:lvl7pPr>
            <a:lvl8pPr lvl="7" algn="ctr" rtl="0">
              <a:spcBef>
                <a:spcPts val="0"/>
              </a:spcBef>
              <a:spcAft>
                <a:spcPts val="0"/>
              </a:spcAft>
              <a:buClr>
                <a:schemeClr val="lt1"/>
              </a:buClr>
              <a:buSzPts val="5200"/>
              <a:buNone/>
              <a:defRPr sz="7395">
                <a:solidFill>
                  <a:schemeClr val="lt1"/>
                </a:solidFill>
              </a:defRPr>
            </a:lvl8pPr>
            <a:lvl9pPr lvl="8" algn="ctr" rtl="0">
              <a:spcBef>
                <a:spcPts val="0"/>
              </a:spcBef>
              <a:spcAft>
                <a:spcPts val="0"/>
              </a:spcAft>
              <a:buClr>
                <a:schemeClr val="lt1"/>
              </a:buClr>
              <a:buSzPts val="5200"/>
              <a:buNone/>
              <a:defRPr sz="7395">
                <a:solidFill>
                  <a:schemeClr val="lt1"/>
                </a:solidFill>
              </a:defRPr>
            </a:lvl9pPr>
          </a:lstStyle>
          <a:p>
            <a:endParaRPr/>
          </a:p>
        </p:txBody>
      </p:sp>
      <p:sp>
        <p:nvSpPr>
          <p:cNvPr id="16" name="Google Shape;16;p3"/>
          <p:cNvSpPr txBox="1">
            <a:spLocks noGrp="1"/>
          </p:cNvSpPr>
          <p:nvPr>
            <p:ph type="sldNum" idx="12"/>
          </p:nvPr>
        </p:nvSpPr>
        <p:spPr>
          <a:xfrm>
            <a:off x="12049718" y="8842841"/>
            <a:ext cx="780373" cy="746382"/>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it" smtClean="0"/>
              <a:pPr algn="r"/>
              <a:t>‹#›</a:t>
            </a:fld>
            <a:endParaRPr lang="it"/>
          </a:p>
        </p:txBody>
      </p:sp>
      <p:pic>
        <p:nvPicPr>
          <p:cNvPr id="17" name="Google Shape;17;p3"/>
          <p:cNvPicPr preferRelativeResize="0"/>
          <p:nvPr/>
        </p:nvPicPr>
        <p:blipFill>
          <a:blip r:embed="rId2">
            <a:alphaModFix/>
          </a:blip>
          <a:stretch>
            <a:fillRect/>
          </a:stretch>
        </p:blipFill>
        <p:spPr>
          <a:xfrm>
            <a:off x="433501" y="433495"/>
            <a:ext cx="1157534" cy="505884"/>
          </a:xfrm>
          <a:prstGeom prst="rect">
            <a:avLst/>
          </a:prstGeom>
          <a:noFill/>
          <a:ln>
            <a:noFill/>
          </a:ln>
        </p:spPr>
      </p:pic>
      <p:sp>
        <p:nvSpPr>
          <p:cNvPr id="18" name="Google Shape;18;p3"/>
          <p:cNvSpPr txBox="1">
            <a:spLocks noGrp="1"/>
          </p:cNvSpPr>
          <p:nvPr>
            <p:ph type="subTitle" idx="1"/>
          </p:nvPr>
        </p:nvSpPr>
        <p:spPr>
          <a:xfrm>
            <a:off x="443307" y="5229843"/>
            <a:ext cx="12118187" cy="1503004"/>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6"/>
              </a:buClr>
              <a:buSzPts val="1400"/>
              <a:buNone/>
              <a:defRPr sz="1991">
                <a:solidFill>
                  <a:schemeClr val="accent6"/>
                </a:solidFill>
              </a:defRPr>
            </a:lvl1pPr>
            <a:lvl2pPr lvl="1" algn="ctr" rtl="0">
              <a:lnSpc>
                <a:spcPct val="100000"/>
              </a:lnSpc>
              <a:spcBef>
                <a:spcPts val="0"/>
              </a:spcBef>
              <a:spcAft>
                <a:spcPts val="0"/>
              </a:spcAft>
              <a:buSzPts val="2800"/>
              <a:buNone/>
              <a:defRPr sz="3982"/>
            </a:lvl2pPr>
            <a:lvl3pPr lvl="2" algn="ctr" rtl="0">
              <a:lnSpc>
                <a:spcPct val="100000"/>
              </a:lnSpc>
              <a:spcBef>
                <a:spcPts val="0"/>
              </a:spcBef>
              <a:spcAft>
                <a:spcPts val="0"/>
              </a:spcAft>
              <a:buSzPts val="2800"/>
              <a:buNone/>
              <a:defRPr sz="3982"/>
            </a:lvl3pPr>
            <a:lvl4pPr lvl="3" algn="ctr" rtl="0">
              <a:lnSpc>
                <a:spcPct val="100000"/>
              </a:lnSpc>
              <a:spcBef>
                <a:spcPts val="0"/>
              </a:spcBef>
              <a:spcAft>
                <a:spcPts val="0"/>
              </a:spcAft>
              <a:buSzPts val="2800"/>
              <a:buNone/>
              <a:defRPr sz="3982"/>
            </a:lvl4pPr>
            <a:lvl5pPr lvl="4" algn="ctr" rtl="0">
              <a:lnSpc>
                <a:spcPct val="100000"/>
              </a:lnSpc>
              <a:spcBef>
                <a:spcPts val="0"/>
              </a:spcBef>
              <a:spcAft>
                <a:spcPts val="0"/>
              </a:spcAft>
              <a:buSzPts val="2800"/>
              <a:buNone/>
              <a:defRPr sz="3982"/>
            </a:lvl5pPr>
            <a:lvl6pPr lvl="5" algn="ctr" rtl="0">
              <a:lnSpc>
                <a:spcPct val="100000"/>
              </a:lnSpc>
              <a:spcBef>
                <a:spcPts val="0"/>
              </a:spcBef>
              <a:spcAft>
                <a:spcPts val="0"/>
              </a:spcAft>
              <a:buSzPts val="2800"/>
              <a:buNone/>
              <a:defRPr sz="3982"/>
            </a:lvl6pPr>
            <a:lvl7pPr lvl="6" algn="ctr" rtl="0">
              <a:lnSpc>
                <a:spcPct val="100000"/>
              </a:lnSpc>
              <a:spcBef>
                <a:spcPts val="0"/>
              </a:spcBef>
              <a:spcAft>
                <a:spcPts val="0"/>
              </a:spcAft>
              <a:buSzPts val="2800"/>
              <a:buNone/>
              <a:defRPr sz="3982"/>
            </a:lvl7pPr>
            <a:lvl8pPr lvl="7" algn="ctr" rtl="0">
              <a:lnSpc>
                <a:spcPct val="100000"/>
              </a:lnSpc>
              <a:spcBef>
                <a:spcPts val="0"/>
              </a:spcBef>
              <a:spcAft>
                <a:spcPts val="0"/>
              </a:spcAft>
              <a:buSzPts val="2800"/>
              <a:buNone/>
              <a:defRPr sz="3982"/>
            </a:lvl8pPr>
            <a:lvl9pPr lvl="8" algn="ctr" rtl="0">
              <a:lnSpc>
                <a:spcPct val="100000"/>
              </a:lnSpc>
              <a:spcBef>
                <a:spcPts val="0"/>
              </a:spcBef>
              <a:spcAft>
                <a:spcPts val="0"/>
              </a:spcAft>
              <a:buSzPts val="2800"/>
              <a:buNone/>
              <a:defRPr sz="3982"/>
            </a:lvl9pPr>
          </a:lstStyle>
          <a:p>
            <a:endParaRPr/>
          </a:p>
        </p:txBody>
      </p:sp>
    </p:spTree>
    <p:extLst>
      <p:ext uri="{BB962C8B-B14F-4D97-AF65-F5344CB8AC3E}">
        <p14:creationId xmlns:p14="http://schemas.microsoft.com/office/powerpoint/2010/main" val="1769419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olo/LightBlue" type="secHead">
  <p:cSld name="Titolo/LightBlue">
    <p:bg>
      <p:bgPr>
        <a:solidFill>
          <a:schemeClr val="accent5"/>
        </a:solidFill>
        <a:effectLst/>
      </p:bgPr>
    </p:bg>
    <p:spTree>
      <p:nvGrpSpPr>
        <p:cNvPr id="1" name="Shape 43"/>
        <p:cNvGrpSpPr/>
        <p:nvPr/>
      </p:nvGrpSpPr>
      <p:grpSpPr>
        <a:xfrm>
          <a:off x="0" y="0"/>
          <a:ext cx="0" cy="0"/>
          <a:chOff x="0" y="0"/>
          <a:chExt cx="0" cy="0"/>
        </a:xfrm>
      </p:grpSpPr>
      <p:sp>
        <p:nvSpPr>
          <p:cNvPr id="44" name="Google Shape;44;p7"/>
          <p:cNvSpPr txBox="1">
            <a:spLocks noGrp="1"/>
          </p:cNvSpPr>
          <p:nvPr>
            <p:ph type="sldNum" idx="12"/>
          </p:nvPr>
        </p:nvSpPr>
        <p:spPr>
          <a:xfrm>
            <a:off x="12049718" y="8842841"/>
            <a:ext cx="780373" cy="746382"/>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it" smtClean="0"/>
              <a:pPr algn="r"/>
              <a:t>‹#›</a:t>
            </a:fld>
            <a:endParaRPr lang="it"/>
          </a:p>
        </p:txBody>
      </p:sp>
      <p:sp>
        <p:nvSpPr>
          <p:cNvPr id="45" name="Google Shape;45;p7"/>
          <p:cNvSpPr txBox="1">
            <a:spLocks noGrp="1"/>
          </p:cNvSpPr>
          <p:nvPr>
            <p:ph type="ctrTitle"/>
          </p:nvPr>
        </p:nvSpPr>
        <p:spPr>
          <a:xfrm>
            <a:off x="1203413" y="1411935"/>
            <a:ext cx="10573227" cy="3892338"/>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4551"/>
            </a:lvl1pPr>
            <a:lvl2pPr lvl="1" algn="ctr" rtl="0">
              <a:spcBef>
                <a:spcPts val="0"/>
              </a:spcBef>
              <a:spcAft>
                <a:spcPts val="0"/>
              </a:spcAft>
              <a:buSzPts val="5200"/>
              <a:buNone/>
              <a:defRPr sz="7395"/>
            </a:lvl2pPr>
            <a:lvl3pPr lvl="2" algn="ctr" rtl="0">
              <a:spcBef>
                <a:spcPts val="0"/>
              </a:spcBef>
              <a:spcAft>
                <a:spcPts val="0"/>
              </a:spcAft>
              <a:buSzPts val="5200"/>
              <a:buNone/>
              <a:defRPr sz="7395"/>
            </a:lvl3pPr>
            <a:lvl4pPr lvl="3" algn="ctr" rtl="0">
              <a:spcBef>
                <a:spcPts val="0"/>
              </a:spcBef>
              <a:spcAft>
                <a:spcPts val="0"/>
              </a:spcAft>
              <a:buSzPts val="5200"/>
              <a:buNone/>
              <a:defRPr sz="7395"/>
            </a:lvl4pPr>
            <a:lvl5pPr lvl="4" algn="ctr" rtl="0">
              <a:spcBef>
                <a:spcPts val="0"/>
              </a:spcBef>
              <a:spcAft>
                <a:spcPts val="0"/>
              </a:spcAft>
              <a:buSzPts val="5200"/>
              <a:buNone/>
              <a:defRPr sz="7395"/>
            </a:lvl5pPr>
            <a:lvl6pPr lvl="5" algn="ctr" rtl="0">
              <a:spcBef>
                <a:spcPts val="0"/>
              </a:spcBef>
              <a:spcAft>
                <a:spcPts val="0"/>
              </a:spcAft>
              <a:buSzPts val="5200"/>
              <a:buNone/>
              <a:defRPr sz="7395"/>
            </a:lvl6pPr>
            <a:lvl7pPr lvl="6" algn="ctr" rtl="0">
              <a:spcBef>
                <a:spcPts val="0"/>
              </a:spcBef>
              <a:spcAft>
                <a:spcPts val="0"/>
              </a:spcAft>
              <a:buSzPts val="5200"/>
              <a:buNone/>
              <a:defRPr sz="7395"/>
            </a:lvl7pPr>
            <a:lvl8pPr lvl="7" algn="ctr" rtl="0">
              <a:spcBef>
                <a:spcPts val="0"/>
              </a:spcBef>
              <a:spcAft>
                <a:spcPts val="0"/>
              </a:spcAft>
              <a:buSzPts val="5200"/>
              <a:buNone/>
              <a:defRPr sz="7395"/>
            </a:lvl8pPr>
            <a:lvl9pPr lvl="8" algn="ctr" rtl="0">
              <a:spcBef>
                <a:spcPts val="0"/>
              </a:spcBef>
              <a:spcAft>
                <a:spcPts val="0"/>
              </a:spcAft>
              <a:buSzPts val="5200"/>
              <a:buNone/>
              <a:defRPr sz="7395"/>
            </a:lvl9pPr>
          </a:lstStyle>
          <a:p>
            <a:endParaRPr/>
          </a:p>
        </p:txBody>
      </p:sp>
      <p:pic>
        <p:nvPicPr>
          <p:cNvPr id="46" name="Google Shape;46;p7"/>
          <p:cNvPicPr preferRelativeResize="0"/>
          <p:nvPr/>
        </p:nvPicPr>
        <p:blipFill>
          <a:blip r:embed="rId2">
            <a:alphaModFix/>
          </a:blip>
          <a:stretch>
            <a:fillRect/>
          </a:stretch>
        </p:blipFill>
        <p:spPr>
          <a:xfrm>
            <a:off x="433498" y="433523"/>
            <a:ext cx="1157537" cy="505884"/>
          </a:xfrm>
          <a:prstGeom prst="rect">
            <a:avLst/>
          </a:prstGeom>
          <a:noFill/>
          <a:ln>
            <a:noFill/>
          </a:ln>
        </p:spPr>
      </p:pic>
      <p:sp>
        <p:nvSpPr>
          <p:cNvPr id="47" name="Google Shape;47;p7"/>
          <p:cNvSpPr txBox="1">
            <a:spLocks noGrp="1"/>
          </p:cNvSpPr>
          <p:nvPr>
            <p:ph type="subTitle" idx="1"/>
          </p:nvPr>
        </p:nvSpPr>
        <p:spPr>
          <a:xfrm>
            <a:off x="443307" y="5229843"/>
            <a:ext cx="12118187" cy="1503004"/>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991"/>
            </a:lvl1pPr>
            <a:lvl2pPr lvl="1" algn="ctr" rtl="0">
              <a:lnSpc>
                <a:spcPct val="100000"/>
              </a:lnSpc>
              <a:spcBef>
                <a:spcPts val="0"/>
              </a:spcBef>
              <a:spcAft>
                <a:spcPts val="0"/>
              </a:spcAft>
              <a:buSzPts val="2800"/>
              <a:buNone/>
              <a:defRPr sz="3982"/>
            </a:lvl2pPr>
            <a:lvl3pPr lvl="2" algn="ctr" rtl="0">
              <a:lnSpc>
                <a:spcPct val="100000"/>
              </a:lnSpc>
              <a:spcBef>
                <a:spcPts val="0"/>
              </a:spcBef>
              <a:spcAft>
                <a:spcPts val="0"/>
              </a:spcAft>
              <a:buSzPts val="2800"/>
              <a:buNone/>
              <a:defRPr sz="3982"/>
            </a:lvl3pPr>
            <a:lvl4pPr lvl="3" algn="ctr" rtl="0">
              <a:lnSpc>
                <a:spcPct val="100000"/>
              </a:lnSpc>
              <a:spcBef>
                <a:spcPts val="0"/>
              </a:spcBef>
              <a:spcAft>
                <a:spcPts val="0"/>
              </a:spcAft>
              <a:buSzPts val="2800"/>
              <a:buNone/>
              <a:defRPr sz="3982"/>
            </a:lvl4pPr>
            <a:lvl5pPr lvl="4" algn="ctr" rtl="0">
              <a:lnSpc>
                <a:spcPct val="100000"/>
              </a:lnSpc>
              <a:spcBef>
                <a:spcPts val="0"/>
              </a:spcBef>
              <a:spcAft>
                <a:spcPts val="0"/>
              </a:spcAft>
              <a:buSzPts val="2800"/>
              <a:buNone/>
              <a:defRPr sz="3982"/>
            </a:lvl5pPr>
            <a:lvl6pPr lvl="5" algn="ctr" rtl="0">
              <a:lnSpc>
                <a:spcPct val="100000"/>
              </a:lnSpc>
              <a:spcBef>
                <a:spcPts val="0"/>
              </a:spcBef>
              <a:spcAft>
                <a:spcPts val="0"/>
              </a:spcAft>
              <a:buSzPts val="2800"/>
              <a:buNone/>
              <a:defRPr sz="3982"/>
            </a:lvl6pPr>
            <a:lvl7pPr lvl="6" algn="ctr" rtl="0">
              <a:lnSpc>
                <a:spcPct val="100000"/>
              </a:lnSpc>
              <a:spcBef>
                <a:spcPts val="0"/>
              </a:spcBef>
              <a:spcAft>
                <a:spcPts val="0"/>
              </a:spcAft>
              <a:buSzPts val="2800"/>
              <a:buNone/>
              <a:defRPr sz="3982"/>
            </a:lvl7pPr>
            <a:lvl8pPr lvl="7" algn="ctr" rtl="0">
              <a:lnSpc>
                <a:spcPct val="100000"/>
              </a:lnSpc>
              <a:spcBef>
                <a:spcPts val="0"/>
              </a:spcBef>
              <a:spcAft>
                <a:spcPts val="0"/>
              </a:spcAft>
              <a:buSzPts val="2800"/>
              <a:buNone/>
              <a:defRPr sz="3982"/>
            </a:lvl8pPr>
            <a:lvl9pPr lvl="8" algn="ctr" rtl="0">
              <a:lnSpc>
                <a:spcPct val="100000"/>
              </a:lnSpc>
              <a:spcBef>
                <a:spcPts val="0"/>
              </a:spcBef>
              <a:spcAft>
                <a:spcPts val="0"/>
              </a:spcAft>
              <a:buSzPts val="2800"/>
              <a:buNone/>
              <a:defRPr sz="3982"/>
            </a:lvl9pPr>
          </a:lstStyle>
          <a:p>
            <a:endParaRPr/>
          </a:p>
        </p:txBody>
      </p:sp>
    </p:spTree>
    <p:extLst>
      <p:ext uri="{BB962C8B-B14F-4D97-AF65-F5344CB8AC3E}">
        <p14:creationId xmlns:p14="http://schemas.microsoft.com/office/powerpoint/2010/main" val="2480310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Risultati/4Dati" type="twoColTx">
  <p:cSld name="Risultati/4Dati">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1212739" y="1624090"/>
            <a:ext cx="12118187" cy="1086009"/>
          </a:xfrm>
          <a:prstGeom prst="rect">
            <a:avLst/>
          </a:prstGeom>
        </p:spPr>
        <p:txBody>
          <a:bodyPr spcFirstLastPara="1" wrap="square" lIns="91425" tIns="91425" rIns="91425" bIns="91425" anchor="t" anchorCtr="0">
            <a:noAutofit/>
          </a:bodyPr>
          <a:lstStyle>
            <a:lvl1pPr lvl="0">
              <a:spcBef>
                <a:spcPts val="0"/>
              </a:spcBef>
              <a:spcAft>
                <a:spcPts val="0"/>
              </a:spcAft>
              <a:buClr>
                <a:schemeClr val="dk1"/>
              </a:buClr>
              <a:buSzPts val="1600"/>
              <a:buNone/>
              <a:defRPr sz="2276">
                <a:solidFill>
                  <a:schemeClr val="dk1"/>
                </a:solidFill>
              </a:defRPr>
            </a:lvl1pPr>
            <a:lvl2pPr lvl="1">
              <a:spcBef>
                <a:spcPts val="0"/>
              </a:spcBef>
              <a:spcAft>
                <a:spcPts val="0"/>
              </a:spcAft>
              <a:buClr>
                <a:schemeClr val="dk1"/>
              </a:buClr>
              <a:buSzPts val="1600"/>
              <a:buNone/>
              <a:defRPr sz="2276">
                <a:solidFill>
                  <a:schemeClr val="dk1"/>
                </a:solidFill>
              </a:defRPr>
            </a:lvl2pPr>
            <a:lvl3pPr lvl="2">
              <a:spcBef>
                <a:spcPts val="0"/>
              </a:spcBef>
              <a:spcAft>
                <a:spcPts val="0"/>
              </a:spcAft>
              <a:buClr>
                <a:schemeClr val="dk1"/>
              </a:buClr>
              <a:buSzPts val="1600"/>
              <a:buNone/>
              <a:defRPr sz="2276">
                <a:solidFill>
                  <a:schemeClr val="dk1"/>
                </a:solidFill>
              </a:defRPr>
            </a:lvl3pPr>
            <a:lvl4pPr lvl="3">
              <a:spcBef>
                <a:spcPts val="0"/>
              </a:spcBef>
              <a:spcAft>
                <a:spcPts val="0"/>
              </a:spcAft>
              <a:buClr>
                <a:schemeClr val="dk1"/>
              </a:buClr>
              <a:buSzPts val="1600"/>
              <a:buNone/>
              <a:defRPr sz="2276">
                <a:solidFill>
                  <a:schemeClr val="dk1"/>
                </a:solidFill>
              </a:defRPr>
            </a:lvl4pPr>
            <a:lvl5pPr lvl="4">
              <a:spcBef>
                <a:spcPts val="0"/>
              </a:spcBef>
              <a:spcAft>
                <a:spcPts val="0"/>
              </a:spcAft>
              <a:buClr>
                <a:schemeClr val="dk1"/>
              </a:buClr>
              <a:buSzPts val="1600"/>
              <a:buNone/>
              <a:defRPr sz="2276">
                <a:solidFill>
                  <a:schemeClr val="dk1"/>
                </a:solidFill>
              </a:defRPr>
            </a:lvl5pPr>
            <a:lvl6pPr lvl="5">
              <a:spcBef>
                <a:spcPts val="0"/>
              </a:spcBef>
              <a:spcAft>
                <a:spcPts val="0"/>
              </a:spcAft>
              <a:buClr>
                <a:schemeClr val="dk1"/>
              </a:buClr>
              <a:buSzPts val="1600"/>
              <a:buNone/>
              <a:defRPr sz="2276">
                <a:solidFill>
                  <a:schemeClr val="dk1"/>
                </a:solidFill>
              </a:defRPr>
            </a:lvl6pPr>
            <a:lvl7pPr lvl="6">
              <a:spcBef>
                <a:spcPts val="0"/>
              </a:spcBef>
              <a:spcAft>
                <a:spcPts val="0"/>
              </a:spcAft>
              <a:buClr>
                <a:schemeClr val="dk1"/>
              </a:buClr>
              <a:buSzPts val="1600"/>
              <a:buNone/>
              <a:defRPr sz="2276">
                <a:solidFill>
                  <a:schemeClr val="dk1"/>
                </a:solidFill>
              </a:defRPr>
            </a:lvl7pPr>
            <a:lvl8pPr lvl="7">
              <a:spcBef>
                <a:spcPts val="0"/>
              </a:spcBef>
              <a:spcAft>
                <a:spcPts val="0"/>
              </a:spcAft>
              <a:buClr>
                <a:schemeClr val="dk1"/>
              </a:buClr>
              <a:buSzPts val="1600"/>
              <a:buNone/>
              <a:defRPr sz="2276">
                <a:solidFill>
                  <a:schemeClr val="dk1"/>
                </a:solidFill>
              </a:defRPr>
            </a:lvl8pPr>
            <a:lvl9pPr lvl="8">
              <a:spcBef>
                <a:spcPts val="0"/>
              </a:spcBef>
              <a:spcAft>
                <a:spcPts val="0"/>
              </a:spcAft>
              <a:buClr>
                <a:schemeClr val="dk1"/>
              </a:buClr>
              <a:buSzPts val="1600"/>
              <a:buNone/>
              <a:defRPr sz="2276">
                <a:solidFill>
                  <a:schemeClr val="dk1"/>
                </a:solidFill>
              </a:defRPr>
            </a:lvl9pPr>
          </a:lstStyle>
          <a:p>
            <a:endParaRPr/>
          </a:p>
        </p:txBody>
      </p:sp>
      <p:sp>
        <p:nvSpPr>
          <p:cNvPr id="106" name="Google Shape;106;p16"/>
          <p:cNvSpPr txBox="1">
            <a:spLocks noGrp="1"/>
          </p:cNvSpPr>
          <p:nvPr>
            <p:ph type="sldNum" idx="12"/>
          </p:nvPr>
        </p:nvSpPr>
        <p:spPr>
          <a:xfrm>
            <a:off x="12049718" y="8842841"/>
            <a:ext cx="780373" cy="746382"/>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it" smtClean="0"/>
              <a:pPr algn="r"/>
              <a:t>‹#›</a:t>
            </a:fld>
            <a:endParaRPr lang="it"/>
          </a:p>
        </p:txBody>
      </p:sp>
      <p:pic>
        <p:nvPicPr>
          <p:cNvPr id="107" name="Google Shape;107;p16"/>
          <p:cNvPicPr preferRelativeResize="0"/>
          <p:nvPr/>
        </p:nvPicPr>
        <p:blipFill>
          <a:blip r:embed="rId2">
            <a:alphaModFix/>
          </a:blip>
          <a:stretch>
            <a:fillRect/>
          </a:stretch>
        </p:blipFill>
        <p:spPr>
          <a:xfrm>
            <a:off x="433498" y="433523"/>
            <a:ext cx="1157537" cy="505884"/>
          </a:xfrm>
          <a:prstGeom prst="rect">
            <a:avLst/>
          </a:prstGeom>
          <a:noFill/>
          <a:ln>
            <a:noFill/>
          </a:ln>
        </p:spPr>
      </p:pic>
      <p:sp>
        <p:nvSpPr>
          <p:cNvPr id="108" name="Google Shape;108;p16"/>
          <p:cNvSpPr txBox="1">
            <a:spLocks noGrp="1"/>
          </p:cNvSpPr>
          <p:nvPr>
            <p:ph type="title" idx="2"/>
          </p:nvPr>
        </p:nvSpPr>
        <p:spPr>
          <a:xfrm>
            <a:off x="2560000" y="2437025"/>
            <a:ext cx="3833600" cy="2135040"/>
          </a:xfrm>
          <a:prstGeom prst="rect">
            <a:avLst/>
          </a:prstGeom>
        </p:spPr>
        <p:txBody>
          <a:bodyPr spcFirstLastPara="1" wrap="square" lIns="91425" tIns="91425" rIns="91425" bIns="91425" anchor="b" anchorCtr="0">
            <a:noAutofit/>
          </a:bodyPr>
          <a:lstStyle>
            <a:lvl1pPr lvl="0" algn="ctr">
              <a:spcBef>
                <a:spcPts val="0"/>
              </a:spcBef>
              <a:spcAft>
                <a:spcPts val="0"/>
              </a:spcAft>
              <a:buSzPts val="3400"/>
              <a:buNone/>
              <a:defRPr sz="4835"/>
            </a:lvl1pPr>
            <a:lvl2pPr lvl="1" algn="ctr">
              <a:spcBef>
                <a:spcPts val="0"/>
              </a:spcBef>
              <a:spcAft>
                <a:spcPts val="0"/>
              </a:spcAft>
              <a:buSzPts val="3400"/>
              <a:buNone/>
              <a:defRPr sz="4835">
                <a:latin typeface="Poppins"/>
                <a:ea typeface="Poppins"/>
                <a:cs typeface="Poppins"/>
                <a:sym typeface="Poppins"/>
              </a:defRPr>
            </a:lvl2pPr>
            <a:lvl3pPr lvl="2" algn="ctr">
              <a:spcBef>
                <a:spcPts val="0"/>
              </a:spcBef>
              <a:spcAft>
                <a:spcPts val="0"/>
              </a:spcAft>
              <a:buSzPts val="3400"/>
              <a:buNone/>
              <a:defRPr sz="4835">
                <a:latin typeface="Poppins"/>
                <a:ea typeface="Poppins"/>
                <a:cs typeface="Poppins"/>
                <a:sym typeface="Poppins"/>
              </a:defRPr>
            </a:lvl3pPr>
            <a:lvl4pPr lvl="3" algn="ctr">
              <a:spcBef>
                <a:spcPts val="0"/>
              </a:spcBef>
              <a:spcAft>
                <a:spcPts val="0"/>
              </a:spcAft>
              <a:buSzPts val="3400"/>
              <a:buNone/>
              <a:defRPr sz="4835">
                <a:latin typeface="Poppins"/>
                <a:ea typeface="Poppins"/>
                <a:cs typeface="Poppins"/>
                <a:sym typeface="Poppins"/>
              </a:defRPr>
            </a:lvl4pPr>
            <a:lvl5pPr lvl="4" algn="ctr">
              <a:spcBef>
                <a:spcPts val="0"/>
              </a:spcBef>
              <a:spcAft>
                <a:spcPts val="0"/>
              </a:spcAft>
              <a:buSzPts val="3400"/>
              <a:buNone/>
              <a:defRPr sz="4835">
                <a:latin typeface="Poppins"/>
                <a:ea typeface="Poppins"/>
                <a:cs typeface="Poppins"/>
                <a:sym typeface="Poppins"/>
              </a:defRPr>
            </a:lvl5pPr>
            <a:lvl6pPr lvl="5" algn="ctr">
              <a:spcBef>
                <a:spcPts val="0"/>
              </a:spcBef>
              <a:spcAft>
                <a:spcPts val="0"/>
              </a:spcAft>
              <a:buSzPts val="3400"/>
              <a:buNone/>
              <a:defRPr sz="4835">
                <a:latin typeface="Poppins"/>
                <a:ea typeface="Poppins"/>
                <a:cs typeface="Poppins"/>
                <a:sym typeface="Poppins"/>
              </a:defRPr>
            </a:lvl6pPr>
            <a:lvl7pPr lvl="6" algn="ctr">
              <a:spcBef>
                <a:spcPts val="0"/>
              </a:spcBef>
              <a:spcAft>
                <a:spcPts val="0"/>
              </a:spcAft>
              <a:buSzPts val="3400"/>
              <a:buNone/>
              <a:defRPr sz="4835">
                <a:latin typeface="Poppins"/>
                <a:ea typeface="Poppins"/>
                <a:cs typeface="Poppins"/>
                <a:sym typeface="Poppins"/>
              </a:defRPr>
            </a:lvl7pPr>
            <a:lvl8pPr lvl="7" algn="ctr">
              <a:spcBef>
                <a:spcPts val="0"/>
              </a:spcBef>
              <a:spcAft>
                <a:spcPts val="0"/>
              </a:spcAft>
              <a:buSzPts val="3400"/>
              <a:buNone/>
              <a:defRPr sz="4835">
                <a:latin typeface="Poppins"/>
                <a:ea typeface="Poppins"/>
                <a:cs typeface="Poppins"/>
                <a:sym typeface="Poppins"/>
              </a:defRPr>
            </a:lvl8pPr>
            <a:lvl9pPr lvl="8" algn="ctr">
              <a:spcBef>
                <a:spcPts val="0"/>
              </a:spcBef>
              <a:spcAft>
                <a:spcPts val="0"/>
              </a:spcAft>
              <a:buSzPts val="3400"/>
              <a:buNone/>
              <a:defRPr sz="4835">
                <a:latin typeface="Poppins"/>
                <a:ea typeface="Poppins"/>
                <a:cs typeface="Poppins"/>
                <a:sym typeface="Poppins"/>
              </a:defRPr>
            </a:lvl9pPr>
          </a:lstStyle>
          <a:p>
            <a:endParaRPr/>
          </a:p>
        </p:txBody>
      </p:sp>
      <p:sp>
        <p:nvSpPr>
          <p:cNvPr id="109" name="Google Shape;109;p16"/>
          <p:cNvSpPr txBox="1">
            <a:spLocks noGrp="1"/>
          </p:cNvSpPr>
          <p:nvPr>
            <p:ph type="subTitle" idx="1"/>
          </p:nvPr>
        </p:nvSpPr>
        <p:spPr>
          <a:xfrm>
            <a:off x="2575004" y="4369783"/>
            <a:ext cx="3833600" cy="1256676"/>
          </a:xfrm>
          <a:prstGeom prst="rect">
            <a:avLst/>
          </a:prstGeom>
        </p:spPr>
        <p:txBody>
          <a:bodyPr spcFirstLastPara="1" wrap="square" lIns="91425" tIns="91425" rIns="91425" bIns="91425" anchor="t" anchorCtr="0">
            <a:noAutofit/>
          </a:bodyPr>
          <a:lstStyle>
            <a:lvl1pPr lvl="0" algn="ctr">
              <a:spcBef>
                <a:spcPts val="0"/>
              </a:spcBef>
              <a:spcAft>
                <a:spcPts val="0"/>
              </a:spcAft>
              <a:buSzPts val="1100"/>
              <a:buNone/>
              <a:defRPr/>
            </a:lvl1pPr>
            <a:lvl2pPr lvl="1" algn="ctr">
              <a:spcBef>
                <a:spcPts val="1138"/>
              </a:spcBef>
              <a:spcAft>
                <a:spcPts val="0"/>
              </a:spcAft>
              <a:buSzPts val="1100"/>
              <a:buNone/>
              <a:defRPr/>
            </a:lvl2pPr>
            <a:lvl3pPr lvl="2" algn="ctr">
              <a:spcBef>
                <a:spcPts val="1138"/>
              </a:spcBef>
              <a:spcAft>
                <a:spcPts val="0"/>
              </a:spcAft>
              <a:buSzPts val="1100"/>
              <a:buNone/>
              <a:defRPr/>
            </a:lvl3pPr>
            <a:lvl4pPr lvl="3" algn="ctr">
              <a:spcBef>
                <a:spcPts val="1138"/>
              </a:spcBef>
              <a:spcAft>
                <a:spcPts val="0"/>
              </a:spcAft>
              <a:buSzPts val="1100"/>
              <a:buNone/>
              <a:defRPr/>
            </a:lvl4pPr>
            <a:lvl5pPr lvl="4" algn="ctr">
              <a:spcBef>
                <a:spcPts val="1138"/>
              </a:spcBef>
              <a:spcAft>
                <a:spcPts val="0"/>
              </a:spcAft>
              <a:buSzPts val="1100"/>
              <a:buNone/>
              <a:defRPr/>
            </a:lvl5pPr>
            <a:lvl6pPr lvl="5" algn="ctr">
              <a:spcBef>
                <a:spcPts val="1138"/>
              </a:spcBef>
              <a:spcAft>
                <a:spcPts val="0"/>
              </a:spcAft>
              <a:buSzPts val="1100"/>
              <a:buNone/>
              <a:defRPr/>
            </a:lvl6pPr>
            <a:lvl7pPr lvl="6" algn="ctr">
              <a:spcBef>
                <a:spcPts val="1138"/>
              </a:spcBef>
              <a:spcAft>
                <a:spcPts val="0"/>
              </a:spcAft>
              <a:buSzPts val="1100"/>
              <a:buNone/>
              <a:defRPr/>
            </a:lvl7pPr>
            <a:lvl8pPr lvl="7" algn="ctr">
              <a:spcBef>
                <a:spcPts val="1138"/>
              </a:spcBef>
              <a:spcAft>
                <a:spcPts val="0"/>
              </a:spcAft>
              <a:buSzPts val="1100"/>
              <a:buNone/>
              <a:defRPr/>
            </a:lvl8pPr>
            <a:lvl9pPr lvl="8" algn="ctr">
              <a:spcBef>
                <a:spcPts val="1138"/>
              </a:spcBef>
              <a:spcAft>
                <a:spcPts val="1138"/>
              </a:spcAft>
              <a:buSzPts val="1100"/>
              <a:buNone/>
              <a:defRPr/>
            </a:lvl9pPr>
          </a:lstStyle>
          <a:p>
            <a:endParaRPr/>
          </a:p>
        </p:txBody>
      </p:sp>
      <p:sp>
        <p:nvSpPr>
          <p:cNvPr id="110" name="Google Shape;110;p16"/>
          <p:cNvSpPr txBox="1">
            <a:spLocks noGrp="1"/>
          </p:cNvSpPr>
          <p:nvPr>
            <p:ph type="title" idx="3"/>
          </p:nvPr>
        </p:nvSpPr>
        <p:spPr>
          <a:xfrm>
            <a:off x="2560000" y="4887230"/>
            <a:ext cx="3833600" cy="2135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400"/>
              <a:buNone/>
              <a:defRPr sz="4835"/>
            </a:lvl1pPr>
            <a:lvl2pPr lvl="1" algn="ctr" rtl="0">
              <a:spcBef>
                <a:spcPts val="0"/>
              </a:spcBef>
              <a:spcAft>
                <a:spcPts val="0"/>
              </a:spcAft>
              <a:buSzPts val="3400"/>
              <a:buNone/>
              <a:defRPr sz="4835">
                <a:latin typeface="Poppins"/>
                <a:ea typeface="Poppins"/>
                <a:cs typeface="Poppins"/>
                <a:sym typeface="Poppins"/>
              </a:defRPr>
            </a:lvl2pPr>
            <a:lvl3pPr lvl="2" algn="ctr" rtl="0">
              <a:spcBef>
                <a:spcPts val="0"/>
              </a:spcBef>
              <a:spcAft>
                <a:spcPts val="0"/>
              </a:spcAft>
              <a:buSzPts val="3400"/>
              <a:buNone/>
              <a:defRPr sz="4835">
                <a:latin typeface="Poppins"/>
                <a:ea typeface="Poppins"/>
                <a:cs typeface="Poppins"/>
                <a:sym typeface="Poppins"/>
              </a:defRPr>
            </a:lvl3pPr>
            <a:lvl4pPr lvl="3" algn="ctr" rtl="0">
              <a:spcBef>
                <a:spcPts val="0"/>
              </a:spcBef>
              <a:spcAft>
                <a:spcPts val="0"/>
              </a:spcAft>
              <a:buSzPts val="3400"/>
              <a:buNone/>
              <a:defRPr sz="4835">
                <a:latin typeface="Poppins"/>
                <a:ea typeface="Poppins"/>
                <a:cs typeface="Poppins"/>
                <a:sym typeface="Poppins"/>
              </a:defRPr>
            </a:lvl4pPr>
            <a:lvl5pPr lvl="4" algn="ctr" rtl="0">
              <a:spcBef>
                <a:spcPts val="0"/>
              </a:spcBef>
              <a:spcAft>
                <a:spcPts val="0"/>
              </a:spcAft>
              <a:buSzPts val="3400"/>
              <a:buNone/>
              <a:defRPr sz="4835">
                <a:latin typeface="Poppins"/>
                <a:ea typeface="Poppins"/>
                <a:cs typeface="Poppins"/>
                <a:sym typeface="Poppins"/>
              </a:defRPr>
            </a:lvl5pPr>
            <a:lvl6pPr lvl="5" algn="ctr" rtl="0">
              <a:spcBef>
                <a:spcPts val="0"/>
              </a:spcBef>
              <a:spcAft>
                <a:spcPts val="0"/>
              </a:spcAft>
              <a:buSzPts val="3400"/>
              <a:buNone/>
              <a:defRPr sz="4835">
                <a:latin typeface="Poppins"/>
                <a:ea typeface="Poppins"/>
                <a:cs typeface="Poppins"/>
                <a:sym typeface="Poppins"/>
              </a:defRPr>
            </a:lvl6pPr>
            <a:lvl7pPr lvl="6" algn="ctr" rtl="0">
              <a:spcBef>
                <a:spcPts val="0"/>
              </a:spcBef>
              <a:spcAft>
                <a:spcPts val="0"/>
              </a:spcAft>
              <a:buSzPts val="3400"/>
              <a:buNone/>
              <a:defRPr sz="4835">
                <a:latin typeface="Poppins"/>
                <a:ea typeface="Poppins"/>
                <a:cs typeface="Poppins"/>
                <a:sym typeface="Poppins"/>
              </a:defRPr>
            </a:lvl7pPr>
            <a:lvl8pPr lvl="7" algn="ctr" rtl="0">
              <a:spcBef>
                <a:spcPts val="0"/>
              </a:spcBef>
              <a:spcAft>
                <a:spcPts val="0"/>
              </a:spcAft>
              <a:buSzPts val="3400"/>
              <a:buNone/>
              <a:defRPr sz="4835">
                <a:latin typeface="Poppins"/>
                <a:ea typeface="Poppins"/>
                <a:cs typeface="Poppins"/>
                <a:sym typeface="Poppins"/>
              </a:defRPr>
            </a:lvl8pPr>
            <a:lvl9pPr lvl="8" algn="ctr" rtl="0">
              <a:spcBef>
                <a:spcPts val="0"/>
              </a:spcBef>
              <a:spcAft>
                <a:spcPts val="0"/>
              </a:spcAft>
              <a:buSzPts val="3400"/>
              <a:buNone/>
              <a:defRPr sz="4835">
                <a:latin typeface="Poppins"/>
                <a:ea typeface="Poppins"/>
                <a:cs typeface="Poppins"/>
                <a:sym typeface="Poppins"/>
              </a:defRPr>
            </a:lvl9pPr>
          </a:lstStyle>
          <a:p>
            <a:endParaRPr/>
          </a:p>
        </p:txBody>
      </p:sp>
      <p:sp>
        <p:nvSpPr>
          <p:cNvPr id="111" name="Google Shape;111;p16"/>
          <p:cNvSpPr txBox="1">
            <a:spLocks noGrp="1"/>
          </p:cNvSpPr>
          <p:nvPr>
            <p:ph type="subTitle" idx="4"/>
          </p:nvPr>
        </p:nvSpPr>
        <p:spPr>
          <a:xfrm>
            <a:off x="2575004" y="6819988"/>
            <a:ext cx="3833600" cy="1256676"/>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a:lvl1pPr>
            <a:lvl2pPr lvl="1" algn="ctr" rtl="0">
              <a:spcBef>
                <a:spcPts val="1138"/>
              </a:spcBef>
              <a:spcAft>
                <a:spcPts val="0"/>
              </a:spcAft>
              <a:buSzPts val="1100"/>
              <a:buNone/>
              <a:defRPr/>
            </a:lvl2pPr>
            <a:lvl3pPr lvl="2" algn="ctr" rtl="0">
              <a:spcBef>
                <a:spcPts val="1138"/>
              </a:spcBef>
              <a:spcAft>
                <a:spcPts val="0"/>
              </a:spcAft>
              <a:buSzPts val="1100"/>
              <a:buNone/>
              <a:defRPr/>
            </a:lvl3pPr>
            <a:lvl4pPr lvl="3" algn="ctr" rtl="0">
              <a:spcBef>
                <a:spcPts val="1138"/>
              </a:spcBef>
              <a:spcAft>
                <a:spcPts val="0"/>
              </a:spcAft>
              <a:buSzPts val="1100"/>
              <a:buNone/>
              <a:defRPr/>
            </a:lvl4pPr>
            <a:lvl5pPr lvl="4" algn="ctr" rtl="0">
              <a:spcBef>
                <a:spcPts val="1138"/>
              </a:spcBef>
              <a:spcAft>
                <a:spcPts val="0"/>
              </a:spcAft>
              <a:buSzPts val="1100"/>
              <a:buNone/>
              <a:defRPr/>
            </a:lvl5pPr>
            <a:lvl6pPr lvl="5" algn="ctr" rtl="0">
              <a:spcBef>
                <a:spcPts val="1138"/>
              </a:spcBef>
              <a:spcAft>
                <a:spcPts val="0"/>
              </a:spcAft>
              <a:buSzPts val="1100"/>
              <a:buNone/>
              <a:defRPr/>
            </a:lvl6pPr>
            <a:lvl7pPr lvl="6" algn="ctr" rtl="0">
              <a:spcBef>
                <a:spcPts val="1138"/>
              </a:spcBef>
              <a:spcAft>
                <a:spcPts val="0"/>
              </a:spcAft>
              <a:buSzPts val="1100"/>
              <a:buNone/>
              <a:defRPr/>
            </a:lvl7pPr>
            <a:lvl8pPr lvl="7" algn="ctr" rtl="0">
              <a:spcBef>
                <a:spcPts val="1138"/>
              </a:spcBef>
              <a:spcAft>
                <a:spcPts val="0"/>
              </a:spcAft>
              <a:buSzPts val="1100"/>
              <a:buNone/>
              <a:defRPr/>
            </a:lvl8pPr>
            <a:lvl9pPr lvl="8" algn="ctr" rtl="0">
              <a:spcBef>
                <a:spcPts val="1138"/>
              </a:spcBef>
              <a:spcAft>
                <a:spcPts val="1138"/>
              </a:spcAft>
              <a:buSzPts val="1100"/>
              <a:buNone/>
              <a:defRPr/>
            </a:lvl9pPr>
          </a:lstStyle>
          <a:p>
            <a:endParaRPr/>
          </a:p>
        </p:txBody>
      </p:sp>
      <p:sp>
        <p:nvSpPr>
          <p:cNvPr id="112" name="Google Shape;112;p16"/>
          <p:cNvSpPr txBox="1">
            <a:spLocks noGrp="1"/>
          </p:cNvSpPr>
          <p:nvPr>
            <p:ph type="title" idx="5"/>
          </p:nvPr>
        </p:nvSpPr>
        <p:spPr>
          <a:xfrm>
            <a:off x="6604800" y="2437025"/>
            <a:ext cx="3833600" cy="2135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400"/>
              <a:buNone/>
              <a:defRPr sz="4835"/>
            </a:lvl1pPr>
            <a:lvl2pPr lvl="1" algn="ctr" rtl="0">
              <a:spcBef>
                <a:spcPts val="0"/>
              </a:spcBef>
              <a:spcAft>
                <a:spcPts val="0"/>
              </a:spcAft>
              <a:buSzPts val="3400"/>
              <a:buNone/>
              <a:defRPr sz="4835">
                <a:latin typeface="Poppins"/>
                <a:ea typeface="Poppins"/>
                <a:cs typeface="Poppins"/>
                <a:sym typeface="Poppins"/>
              </a:defRPr>
            </a:lvl2pPr>
            <a:lvl3pPr lvl="2" algn="ctr" rtl="0">
              <a:spcBef>
                <a:spcPts val="0"/>
              </a:spcBef>
              <a:spcAft>
                <a:spcPts val="0"/>
              </a:spcAft>
              <a:buSzPts val="3400"/>
              <a:buNone/>
              <a:defRPr sz="4835">
                <a:latin typeface="Poppins"/>
                <a:ea typeface="Poppins"/>
                <a:cs typeface="Poppins"/>
                <a:sym typeface="Poppins"/>
              </a:defRPr>
            </a:lvl3pPr>
            <a:lvl4pPr lvl="3" algn="ctr" rtl="0">
              <a:spcBef>
                <a:spcPts val="0"/>
              </a:spcBef>
              <a:spcAft>
                <a:spcPts val="0"/>
              </a:spcAft>
              <a:buSzPts val="3400"/>
              <a:buNone/>
              <a:defRPr sz="4835">
                <a:latin typeface="Poppins"/>
                <a:ea typeface="Poppins"/>
                <a:cs typeface="Poppins"/>
                <a:sym typeface="Poppins"/>
              </a:defRPr>
            </a:lvl4pPr>
            <a:lvl5pPr lvl="4" algn="ctr" rtl="0">
              <a:spcBef>
                <a:spcPts val="0"/>
              </a:spcBef>
              <a:spcAft>
                <a:spcPts val="0"/>
              </a:spcAft>
              <a:buSzPts val="3400"/>
              <a:buNone/>
              <a:defRPr sz="4835">
                <a:latin typeface="Poppins"/>
                <a:ea typeface="Poppins"/>
                <a:cs typeface="Poppins"/>
                <a:sym typeface="Poppins"/>
              </a:defRPr>
            </a:lvl5pPr>
            <a:lvl6pPr lvl="5" algn="ctr" rtl="0">
              <a:spcBef>
                <a:spcPts val="0"/>
              </a:spcBef>
              <a:spcAft>
                <a:spcPts val="0"/>
              </a:spcAft>
              <a:buSzPts val="3400"/>
              <a:buNone/>
              <a:defRPr sz="4835">
                <a:latin typeface="Poppins"/>
                <a:ea typeface="Poppins"/>
                <a:cs typeface="Poppins"/>
                <a:sym typeface="Poppins"/>
              </a:defRPr>
            </a:lvl6pPr>
            <a:lvl7pPr lvl="6" algn="ctr" rtl="0">
              <a:spcBef>
                <a:spcPts val="0"/>
              </a:spcBef>
              <a:spcAft>
                <a:spcPts val="0"/>
              </a:spcAft>
              <a:buSzPts val="3400"/>
              <a:buNone/>
              <a:defRPr sz="4835">
                <a:latin typeface="Poppins"/>
                <a:ea typeface="Poppins"/>
                <a:cs typeface="Poppins"/>
                <a:sym typeface="Poppins"/>
              </a:defRPr>
            </a:lvl7pPr>
            <a:lvl8pPr lvl="7" algn="ctr" rtl="0">
              <a:spcBef>
                <a:spcPts val="0"/>
              </a:spcBef>
              <a:spcAft>
                <a:spcPts val="0"/>
              </a:spcAft>
              <a:buSzPts val="3400"/>
              <a:buNone/>
              <a:defRPr sz="4835">
                <a:latin typeface="Poppins"/>
                <a:ea typeface="Poppins"/>
                <a:cs typeface="Poppins"/>
                <a:sym typeface="Poppins"/>
              </a:defRPr>
            </a:lvl8pPr>
            <a:lvl9pPr lvl="8" algn="ctr" rtl="0">
              <a:spcBef>
                <a:spcPts val="0"/>
              </a:spcBef>
              <a:spcAft>
                <a:spcPts val="0"/>
              </a:spcAft>
              <a:buSzPts val="3400"/>
              <a:buNone/>
              <a:defRPr sz="4835">
                <a:latin typeface="Poppins"/>
                <a:ea typeface="Poppins"/>
                <a:cs typeface="Poppins"/>
                <a:sym typeface="Poppins"/>
              </a:defRPr>
            </a:lvl9pPr>
          </a:lstStyle>
          <a:p>
            <a:endParaRPr/>
          </a:p>
        </p:txBody>
      </p:sp>
      <p:sp>
        <p:nvSpPr>
          <p:cNvPr id="113" name="Google Shape;113;p16"/>
          <p:cNvSpPr txBox="1">
            <a:spLocks noGrp="1"/>
          </p:cNvSpPr>
          <p:nvPr>
            <p:ph type="subTitle" idx="6"/>
          </p:nvPr>
        </p:nvSpPr>
        <p:spPr>
          <a:xfrm>
            <a:off x="6619804" y="4369783"/>
            <a:ext cx="3833600" cy="1256676"/>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a:lvl1pPr>
            <a:lvl2pPr lvl="1" algn="ctr" rtl="0">
              <a:spcBef>
                <a:spcPts val="1138"/>
              </a:spcBef>
              <a:spcAft>
                <a:spcPts val="0"/>
              </a:spcAft>
              <a:buSzPts val="1100"/>
              <a:buNone/>
              <a:defRPr/>
            </a:lvl2pPr>
            <a:lvl3pPr lvl="2" algn="ctr" rtl="0">
              <a:spcBef>
                <a:spcPts val="1138"/>
              </a:spcBef>
              <a:spcAft>
                <a:spcPts val="0"/>
              </a:spcAft>
              <a:buSzPts val="1100"/>
              <a:buNone/>
              <a:defRPr/>
            </a:lvl3pPr>
            <a:lvl4pPr lvl="3" algn="ctr" rtl="0">
              <a:spcBef>
                <a:spcPts val="1138"/>
              </a:spcBef>
              <a:spcAft>
                <a:spcPts val="0"/>
              </a:spcAft>
              <a:buSzPts val="1100"/>
              <a:buNone/>
              <a:defRPr/>
            </a:lvl4pPr>
            <a:lvl5pPr lvl="4" algn="ctr" rtl="0">
              <a:spcBef>
                <a:spcPts val="1138"/>
              </a:spcBef>
              <a:spcAft>
                <a:spcPts val="0"/>
              </a:spcAft>
              <a:buSzPts val="1100"/>
              <a:buNone/>
              <a:defRPr/>
            </a:lvl5pPr>
            <a:lvl6pPr lvl="5" algn="ctr" rtl="0">
              <a:spcBef>
                <a:spcPts val="1138"/>
              </a:spcBef>
              <a:spcAft>
                <a:spcPts val="0"/>
              </a:spcAft>
              <a:buSzPts val="1100"/>
              <a:buNone/>
              <a:defRPr/>
            </a:lvl6pPr>
            <a:lvl7pPr lvl="6" algn="ctr" rtl="0">
              <a:spcBef>
                <a:spcPts val="1138"/>
              </a:spcBef>
              <a:spcAft>
                <a:spcPts val="0"/>
              </a:spcAft>
              <a:buSzPts val="1100"/>
              <a:buNone/>
              <a:defRPr/>
            </a:lvl7pPr>
            <a:lvl8pPr lvl="7" algn="ctr" rtl="0">
              <a:spcBef>
                <a:spcPts val="1138"/>
              </a:spcBef>
              <a:spcAft>
                <a:spcPts val="0"/>
              </a:spcAft>
              <a:buSzPts val="1100"/>
              <a:buNone/>
              <a:defRPr/>
            </a:lvl8pPr>
            <a:lvl9pPr lvl="8" algn="ctr" rtl="0">
              <a:spcBef>
                <a:spcPts val="1138"/>
              </a:spcBef>
              <a:spcAft>
                <a:spcPts val="1138"/>
              </a:spcAft>
              <a:buSzPts val="1100"/>
              <a:buNone/>
              <a:defRPr/>
            </a:lvl9pPr>
          </a:lstStyle>
          <a:p>
            <a:endParaRPr/>
          </a:p>
        </p:txBody>
      </p:sp>
      <p:sp>
        <p:nvSpPr>
          <p:cNvPr id="114" name="Google Shape;114;p16"/>
          <p:cNvSpPr txBox="1">
            <a:spLocks noGrp="1"/>
          </p:cNvSpPr>
          <p:nvPr>
            <p:ph type="title" idx="7"/>
          </p:nvPr>
        </p:nvSpPr>
        <p:spPr>
          <a:xfrm>
            <a:off x="6604800" y="4887230"/>
            <a:ext cx="3833600" cy="213504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400"/>
              <a:buNone/>
              <a:defRPr sz="4835"/>
            </a:lvl1pPr>
            <a:lvl2pPr lvl="1" algn="ctr" rtl="0">
              <a:spcBef>
                <a:spcPts val="0"/>
              </a:spcBef>
              <a:spcAft>
                <a:spcPts val="0"/>
              </a:spcAft>
              <a:buSzPts val="3400"/>
              <a:buNone/>
              <a:defRPr sz="4835">
                <a:latin typeface="Poppins"/>
                <a:ea typeface="Poppins"/>
                <a:cs typeface="Poppins"/>
                <a:sym typeface="Poppins"/>
              </a:defRPr>
            </a:lvl2pPr>
            <a:lvl3pPr lvl="2" algn="ctr" rtl="0">
              <a:spcBef>
                <a:spcPts val="0"/>
              </a:spcBef>
              <a:spcAft>
                <a:spcPts val="0"/>
              </a:spcAft>
              <a:buSzPts val="3400"/>
              <a:buNone/>
              <a:defRPr sz="4835">
                <a:latin typeface="Poppins"/>
                <a:ea typeface="Poppins"/>
                <a:cs typeface="Poppins"/>
                <a:sym typeface="Poppins"/>
              </a:defRPr>
            </a:lvl3pPr>
            <a:lvl4pPr lvl="3" algn="ctr" rtl="0">
              <a:spcBef>
                <a:spcPts val="0"/>
              </a:spcBef>
              <a:spcAft>
                <a:spcPts val="0"/>
              </a:spcAft>
              <a:buSzPts val="3400"/>
              <a:buNone/>
              <a:defRPr sz="4835">
                <a:latin typeface="Poppins"/>
                <a:ea typeface="Poppins"/>
                <a:cs typeface="Poppins"/>
                <a:sym typeface="Poppins"/>
              </a:defRPr>
            </a:lvl4pPr>
            <a:lvl5pPr lvl="4" algn="ctr" rtl="0">
              <a:spcBef>
                <a:spcPts val="0"/>
              </a:spcBef>
              <a:spcAft>
                <a:spcPts val="0"/>
              </a:spcAft>
              <a:buSzPts val="3400"/>
              <a:buNone/>
              <a:defRPr sz="4835">
                <a:latin typeface="Poppins"/>
                <a:ea typeface="Poppins"/>
                <a:cs typeface="Poppins"/>
                <a:sym typeface="Poppins"/>
              </a:defRPr>
            </a:lvl5pPr>
            <a:lvl6pPr lvl="5" algn="ctr" rtl="0">
              <a:spcBef>
                <a:spcPts val="0"/>
              </a:spcBef>
              <a:spcAft>
                <a:spcPts val="0"/>
              </a:spcAft>
              <a:buSzPts val="3400"/>
              <a:buNone/>
              <a:defRPr sz="4835">
                <a:latin typeface="Poppins"/>
                <a:ea typeface="Poppins"/>
                <a:cs typeface="Poppins"/>
                <a:sym typeface="Poppins"/>
              </a:defRPr>
            </a:lvl6pPr>
            <a:lvl7pPr lvl="6" algn="ctr" rtl="0">
              <a:spcBef>
                <a:spcPts val="0"/>
              </a:spcBef>
              <a:spcAft>
                <a:spcPts val="0"/>
              </a:spcAft>
              <a:buSzPts val="3400"/>
              <a:buNone/>
              <a:defRPr sz="4835">
                <a:latin typeface="Poppins"/>
                <a:ea typeface="Poppins"/>
                <a:cs typeface="Poppins"/>
                <a:sym typeface="Poppins"/>
              </a:defRPr>
            </a:lvl7pPr>
            <a:lvl8pPr lvl="7" algn="ctr" rtl="0">
              <a:spcBef>
                <a:spcPts val="0"/>
              </a:spcBef>
              <a:spcAft>
                <a:spcPts val="0"/>
              </a:spcAft>
              <a:buSzPts val="3400"/>
              <a:buNone/>
              <a:defRPr sz="4835">
                <a:latin typeface="Poppins"/>
                <a:ea typeface="Poppins"/>
                <a:cs typeface="Poppins"/>
                <a:sym typeface="Poppins"/>
              </a:defRPr>
            </a:lvl8pPr>
            <a:lvl9pPr lvl="8" algn="ctr" rtl="0">
              <a:spcBef>
                <a:spcPts val="0"/>
              </a:spcBef>
              <a:spcAft>
                <a:spcPts val="0"/>
              </a:spcAft>
              <a:buSzPts val="3400"/>
              <a:buNone/>
              <a:defRPr sz="4835">
                <a:latin typeface="Poppins"/>
                <a:ea typeface="Poppins"/>
                <a:cs typeface="Poppins"/>
                <a:sym typeface="Poppins"/>
              </a:defRPr>
            </a:lvl9pPr>
          </a:lstStyle>
          <a:p>
            <a:endParaRPr/>
          </a:p>
        </p:txBody>
      </p:sp>
      <p:sp>
        <p:nvSpPr>
          <p:cNvPr id="115" name="Google Shape;115;p16"/>
          <p:cNvSpPr txBox="1">
            <a:spLocks noGrp="1"/>
          </p:cNvSpPr>
          <p:nvPr>
            <p:ph type="subTitle" idx="8"/>
          </p:nvPr>
        </p:nvSpPr>
        <p:spPr>
          <a:xfrm>
            <a:off x="6619804" y="6819988"/>
            <a:ext cx="3833600" cy="1256676"/>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100"/>
              <a:buNone/>
              <a:defRPr/>
            </a:lvl1pPr>
            <a:lvl2pPr lvl="1" algn="ctr" rtl="0">
              <a:spcBef>
                <a:spcPts val="1138"/>
              </a:spcBef>
              <a:spcAft>
                <a:spcPts val="0"/>
              </a:spcAft>
              <a:buSzPts val="1100"/>
              <a:buNone/>
              <a:defRPr/>
            </a:lvl2pPr>
            <a:lvl3pPr lvl="2" algn="ctr" rtl="0">
              <a:spcBef>
                <a:spcPts val="1138"/>
              </a:spcBef>
              <a:spcAft>
                <a:spcPts val="0"/>
              </a:spcAft>
              <a:buSzPts val="1100"/>
              <a:buNone/>
              <a:defRPr/>
            </a:lvl3pPr>
            <a:lvl4pPr lvl="3" algn="ctr" rtl="0">
              <a:spcBef>
                <a:spcPts val="1138"/>
              </a:spcBef>
              <a:spcAft>
                <a:spcPts val="0"/>
              </a:spcAft>
              <a:buSzPts val="1100"/>
              <a:buNone/>
              <a:defRPr/>
            </a:lvl4pPr>
            <a:lvl5pPr lvl="4" algn="ctr" rtl="0">
              <a:spcBef>
                <a:spcPts val="1138"/>
              </a:spcBef>
              <a:spcAft>
                <a:spcPts val="0"/>
              </a:spcAft>
              <a:buSzPts val="1100"/>
              <a:buNone/>
              <a:defRPr/>
            </a:lvl5pPr>
            <a:lvl6pPr lvl="5" algn="ctr" rtl="0">
              <a:spcBef>
                <a:spcPts val="1138"/>
              </a:spcBef>
              <a:spcAft>
                <a:spcPts val="0"/>
              </a:spcAft>
              <a:buSzPts val="1100"/>
              <a:buNone/>
              <a:defRPr/>
            </a:lvl6pPr>
            <a:lvl7pPr lvl="6" algn="ctr" rtl="0">
              <a:spcBef>
                <a:spcPts val="1138"/>
              </a:spcBef>
              <a:spcAft>
                <a:spcPts val="0"/>
              </a:spcAft>
              <a:buSzPts val="1100"/>
              <a:buNone/>
              <a:defRPr/>
            </a:lvl7pPr>
            <a:lvl8pPr lvl="7" algn="ctr" rtl="0">
              <a:spcBef>
                <a:spcPts val="1138"/>
              </a:spcBef>
              <a:spcAft>
                <a:spcPts val="0"/>
              </a:spcAft>
              <a:buSzPts val="1100"/>
              <a:buNone/>
              <a:defRPr/>
            </a:lvl8pPr>
            <a:lvl9pPr lvl="8" algn="ctr" rtl="0">
              <a:spcBef>
                <a:spcPts val="1138"/>
              </a:spcBef>
              <a:spcAft>
                <a:spcPts val="1138"/>
              </a:spcAft>
              <a:buSzPts val="1100"/>
              <a:buNone/>
              <a:defRPr/>
            </a:lvl9pPr>
          </a:lstStyle>
          <a:p>
            <a:endParaRPr/>
          </a:p>
        </p:txBody>
      </p:sp>
    </p:spTree>
    <p:extLst>
      <p:ext uri="{BB962C8B-B14F-4D97-AF65-F5344CB8AC3E}">
        <p14:creationId xmlns:p14="http://schemas.microsoft.com/office/powerpoint/2010/main" val="589862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mmagine/Wide" type="titleOnly">
  <p:cSld name="Immagine/Wide">
    <p:spTree>
      <p:nvGrpSpPr>
        <p:cNvPr id="1" name="Shape 148"/>
        <p:cNvGrpSpPr/>
        <p:nvPr/>
      </p:nvGrpSpPr>
      <p:grpSpPr>
        <a:xfrm>
          <a:off x="0" y="0"/>
          <a:ext cx="0" cy="0"/>
          <a:chOff x="0" y="0"/>
          <a:chExt cx="0" cy="0"/>
        </a:xfrm>
      </p:grpSpPr>
      <p:sp>
        <p:nvSpPr>
          <p:cNvPr id="149" name="Google Shape;149;p20"/>
          <p:cNvSpPr txBox="1">
            <a:spLocks noGrp="1"/>
          </p:cNvSpPr>
          <p:nvPr>
            <p:ph type="sldNum" idx="12"/>
          </p:nvPr>
        </p:nvSpPr>
        <p:spPr>
          <a:xfrm>
            <a:off x="12049718" y="8842841"/>
            <a:ext cx="780373" cy="746382"/>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it" smtClean="0"/>
              <a:pPr algn="r"/>
              <a:t>‹#›</a:t>
            </a:fld>
            <a:endParaRPr lang="it"/>
          </a:p>
        </p:txBody>
      </p:sp>
      <p:sp>
        <p:nvSpPr>
          <p:cNvPr id="150" name="Google Shape;150;p20"/>
          <p:cNvSpPr>
            <a:spLocks noGrp="1"/>
          </p:cNvSpPr>
          <p:nvPr>
            <p:ph type="pic" idx="2"/>
          </p:nvPr>
        </p:nvSpPr>
        <p:spPr>
          <a:xfrm>
            <a:off x="1212729" y="3087123"/>
            <a:ext cx="7884800" cy="5036373"/>
          </a:xfrm>
          <a:prstGeom prst="rect">
            <a:avLst/>
          </a:prstGeom>
          <a:noFill/>
          <a:ln>
            <a:noFill/>
          </a:ln>
        </p:spPr>
      </p:sp>
      <p:sp>
        <p:nvSpPr>
          <p:cNvPr id="151" name="Google Shape;151;p20"/>
          <p:cNvSpPr txBox="1">
            <a:spLocks noGrp="1"/>
          </p:cNvSpPr>
          <p:nvPr>
            <p:ph type="title"/>
          </p:nvPr>
        </p:nvSpPr>
        <p:spPr>
          <a:xfrm>
            <a:off x="1212732" y="1624083"/>
            <a:ext cx="8080213" cy="1086009"/>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2276"/>
            </a:lvl1pPr>
            <a:lvl2pPr lvl="1" rtl="0">
              <a:spcBef>
                <a:spcPts val="0"/>
              </a:spcBef>
              <a:spcAft>
                <a:spcPts val="0"/>
              </a:spcAft>
              <a:buSzPts val="1600"/>
              <a:buNone/>
              <a:defRPr sz="2276"/>
            </a:lvl2pPr>
            <a:lvl3pPr lvl="2" rtl="0">
              <a:spcBef>
                <a:spcPts val="0"/>
              </a:spcBef>
              <a:spcAft>
                <a:spcPts val="0"/>
              </a:spcAft>
              <a:buSzPts val="1600"/>
              <a:buNone/>
              <a:defRPr sz="2276"/>
            </a:lvl3pPr>
            <a:lvl4pPr lvl="3" rtl="0">
              <a:spcBef>
                <a:spcPts val="0"/>
              </a:spcBef>
              <a:spcAft>
                <a:spcPts val="0"/>
              </a:spcAft>
              <a:buSzPts val="1600"/>
              <a:buNone/>
              <a:defRPr sz="2276"/>
            </a:lvl4pPr>
            <a:lvl5pPr lvl="4" rtl="0">
              <a:spcBef>
                <a:spcPts val="0"/>
              </a:spcBef>
              <a:spcAft>
                <a:spcPts val="0"/>
              </a:spcAft>
              <a:buSzPts val="1600"/>
              <a:buNone/>
              <a:defRPr sz="2276"/>
            </a:lvl5pPr>
            <a:lvl6pPr lvl="5" rtl="0">
              <a:spcBef>
                <a:spcPts val="0"/>
              </a:spcBef>
              <a:spcAft>
                <a:spcPts val="0"/>
              </a:spcAft>
              <a:buSzPts val="1600"/>
              <a:buNone/>
              <a:defRPr sz="2276"/>
            </a:lvl6pPr>
            <a:lvl7pPr lvl="6" rtl="0">
              <a:spcBef>
                <a:spcPts val="0"/>
              </a:spcBef>
              <a:spcAft>
                <a:spcPts val="0"/>
              </a:spcAft>
              <a:buSzPts val="1600"/>
              <a:buNone/>
              <a:defRPr sz="2276"/>
            </a:lvl7pPr>
            <a:lvl8pPr lvl="7" rtl="0">
              <a:spcBef>
                <a:spcPts val="0"/>
              </a:spcBef>
              <a:spcAft>
                <a:spcPts val="0"/>
              </a:spcAft>
              <a:buSzPts val="1600"/>
              <a:buNone/>
              <a:defRPr sz="2276"/>
            </a:lvl8pPr>
            <a:lvl9pPr lvl="8" rtl="0">
              <a:spcBef>
                <a:spcPts val="0"/>
              </a:spcBef>
              <a:spcAft>
                <a:spcPts val="0"/>
              </a:spcAft>
              <a:buSzPts val="1600"/>
              <a:buNone/>
              <a:defRPr sz="2276"/>
            </a:lvl9pPr>
          </a:lstStyle>
          <a:p>
            <a:endParaRPr/>
          </a:p>
        </p:txBody>
      </p:sp>
      <p:sp>
        <p:nvSpPr>
          <p:cNvPr id="152" name="Google Shape;152;p20"/>
          <p:cNvSpPr txBox="1">
            <a:spLocks noGrp="1"/>
          </p:cNvSpPr>
          <p:nvPr>
            <p:ph type="subTitle" idx="1"/>
          </p:nvPr>
        </p:nvSpPr>
        <p:spPr>
          <a:xfrm>
            <a:off x="9292800" y="4654128"/>
            <a:ext cx="2483627" cy="3469653"/>
          </a:xfrm>
          <a:prstGeom prst="rect">
            <a:avLst/>
          </a:prstGeom>
        </p:spPr>
        <p:txBody>
          <a:bodyPr spcFirstLastPara="1" wrap="square" lIns="91425" tIns="91425" rIns="91425" bIns="91425" anchor="b" anchorCtr="0">
            <a:noAutofit/>
          </a:bodyPr>
          <a:lstStyle>
            <a:lvl1pPr lvl="0">
              <a:spcBef>
                <a:spcPts val="0"/>
              </a:spcBef>
              <a:spcAft>
                <a:spcPts val="0"/>
              </a:spcAft>
              <a:buSzPts val="900"/>
              <a:buNone/>
              <a:defRPr sz="1280"/>
            </a:lvl1pPr>
            <a:lvl2pPr lvl="1">
              <a:spcBef>
                <a:spcPts val="1138"/>
              </a:spcBef>
              <a:spcAft>
                <a:spcPts val="0"/>
              </a:spcAft>
              <a:buSzPts val="900"/>
              <a:buNone/>
              <a:defRPr sz="1280"/>
            </a:lvl2pPr>
            <a:lvl3pPr lvl="2">
              <a:spcBef>
                <a:spcPts val="1138"/>
              </a:spcBef>
              <a:spcAft>
                <a:spcPts val="0"/>
              </a:spcAft>
              <a:buSzPts val="900"/>
              <a:buNone/>
              <a:defRPr sz="1280"/>
            </a:lvl3pPr>
            <a:lvl4pPr lvl="3">
              <a:spcBef>
                <a:spcPts val="1138"/>
              </a:spcBef>
              <a:spcAft>
                <a:spcPts val="0"/>
              </a:spcAft>
              <a:buSzPts val="900"/>
              <a:buNone/>
              <a:defRPr sz="1280"/>
            </a:lvl4pPr>
            <a:lvl5pPr lvl="4">
              <a:spcBef>
                <a:spcPts val="1138"/>
              </a:spcBef>
              <a:spcAft>
                <a:spcPts val="0"/>
              </a:spcAft>
              <a:buSzPts val="900"/>
              <a:buNone/>
              <a:defRPr sz="1280"/>
            </a:lvl5pPr>
            <a:lvl6pPr lvl="5">
              <a:spcBef>
                <a:spcPts val="1138"/>
              </a:spcBef>
              <a:spcAft>
                <a:spcPts val="0"/>
              </a:spcAft>
              <a:buSzPts val="900"/>
              <a:buNone/>
              <a:defRPr sz="1280"/>
            </a:lvl6pPr>
            <a:lvl7pPr lvl="6">
              <a:spcBef>
                <a:spcPts val="1138"/>
              </a:spcBef>
              <a:spcAft>
                <a:spcPts val="0"/>
              </a:spcAft>
              <a:buSzPts val="900"/>
              <a:buNone/>
              <a:defRPr sz="1280"/>
            </a:lvl7pPr>
            <a:lvl8pPr lvl="7">
              <a:spcBef>
                <a:spcPts val="1138"/>
              </a:spcBef>
              <a:spcAft>
                <a:spcPts val="0"/>
              </a:spcAft>
              <a:buSzPts val="900"/>
              <a:buNone/>
              <a:defRPr sz="1280"/>
            </a:lvl8pPr>
            <a:lvl9pPr lvl="8">
              <a:spcBef>
                <a:spcPts val="1138"/>
              </a:spcBef>
              <a:spcAft>
                <a:spcPts val="1138"/>
              </a:spcAft>
              <a:buSzPts val="900"/>
              <a:buNone/>
              <a:defRPr sz="1280"/>
            </a:lvl9pPr>
          </a:lstStyle>
          <a:p>
            <a:endParaRPr/>
          </a:p>
        </p:txBody>
      </p:sp>
      <p:pic>
        <p:nvPicPr>
          <p:cNvPr id="153" name="Google Shape;153;p20"/>
          <p:cNvPicPr preferRelativeResize="0"/>
          <p:nvPr/>
        </p:nvPicPr>
        <p:blipFill>
          <a:blip r:embed="rId2">
            <a:alphaModFix/>
          </a:blip>
          <a:stretch>
            <a:fillRect/>
          </a:stretch>
        </p:blipFill>
        <p:spPr>
          <a:xfrm>
            <a:off x="433498" y="433523"/>
            <a:ext cx="1157537" cy="505884"/>
          </a:xfrm>
          <a:prstGeom prst="rect">
            <a:avLst/>
          </a:prstGeom>
          <a:noFill/>
          <a:ln>
            <a:noFill/>
          </a:ln>
        </p:spPr>
      </p:pic>
    </p:spTree>
    <p:extLst>
      <p:ext uri="{BB962C8B-B14F-4D97-AF65-F5344CB8AC3E}">
        <p14:creationId xmlns:p14="http://schemas.microsoft.com/office/powerpoint/2010/main" val="334616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_SoloTestoLungo">
    <p:spTree>
      <p:nvGrpSpPr>
        <p:cNvPr id="1" name=""/>
        <p:cNvGrpSpPr/>
        <p:nvPr/>
      </p:nvGrpSpPr>
      <p:grpSpPr>
        <a:xfrm>
          <a:off x="0" y="0"/>
          <a:ext cx="0" cy="0"/>
          <a:chOff x="0" y="0"/>
          <a:chExt cx="0" cy="0"/>
        </a:xfrm>
      </p:grpSpPr>
      <p:sp>
        <p:nvSpPr>
          <p:cNvPr id="9" name="00/00/0000">
            <a:extLst>
              <a:ext uri="{FF2B5EF4-FFF2-40B4-BE49-F238E27FC236}">
                <a16:creationId xmlns:a16="http://schemas.microsoft.com/office/drawing/2014/main" id="{D311BCF7-F9C6-B24C-9F1F-3FB294CAC1A7}"/>
              </a:ext>
            </a:extLst>
          </p:cNvPr>
          <p:cNvSpPr txBox="1">
            <a:spLocks noGrp="1"/>
          </p:cNvSpPr>
          <p:nvPr>
            <p:ph type="body" sz="quarter" idx="15" hasCustomPrompt="1"/>
          </p:nvPr>
        </p:nvSpPr>
        <p:spPr>
          <a:xfrm>
            <a:off x="512150" y="8953439"/>
            <a:ext cx="3153032" cy="290592"/>
          </a:xfrm>
          <a:prstGeom prst="rect">
            <a:avLst/>
          </a:prstGeom>
        </p:spPr>
        <p:txBody>
          <a:bodyPr anchor="ctr">
            <a:spAutoFit/>
          </a:bodyPr>
          <a:lstStyle>
            <a:lvl1pPr marL="0" indent="0" algn="l">
              <a:buNone/>
              <a:defRPr sz="1400">
                <a:latin typeface="Avenir Book"/>
                <a:ea typeface="Avenir Book"/>
                <a:cs typeface="Avenir Book"/>
                <a:sym typeface="Avenir Book"/>
              </a:defRPr>
            </a:lvl1pPr>
          </a:lstStyle>
          <a:p>
            <a:pPr lvl="0"/>
            <a:fld id="{9FF39259-CD57-FE49-962D-13EB24721262}" type="datetime1">
              <a:rPr lang="it-IT" smtClean="0"/>
              <a:t>27/10/24</a:t>
            </a:fld>
            <a:endParaRPr lang="it-IT" dirty="0"/>
          </a:p>
        </p:txBody>
      </p:sp>
      <p:sp>
        <p:nvSpPr>
          <p:cNvPr id="11" name="Nome Professore">
            <a:extLst>
              <a:ext uri="{FF2B5EF4-FFF2-40B4-BE49-F238E27FC236}">
                <a16:creationId xmlns:a16="http://schemas.microsoft.com/office/drawing/2014/main" id="{FD10221E-980C-EE4D-9D53-35461BE2D3BC}"/>
              </a:ext>
            </a:extLst>
          </p:cNvPr>
          <p:cNvSpPr txBox="1">
            <a:spLocks noGrp="1"/>
          </p:cNvSpPr>
          <p:nvPr>
            <p:ph type="body" sz="quarter" idx="17" hasCustomPrompt="1"/>
          </p:nvPr>
        </p:nvSpPr>
        <p:spPr>
          <a:xfrm>
            <a:off x="4145667" y="8953439"/>
            <a:ext cx="4713466" cy="290592"/>
          </a:xfrm>
          <a:prstGeom prst="rect">
            <a:avLst/>
          </a:prstGeom>
        </p:spPr>
        <p:txBody>
          <a:bodyPr anchor="ctr">
            <a:spAutoFit/>
          </a:bodyPr>
          <a:lstStyle>
            <a:lvl1pPr marL="0" indent="0" algn="ctr">
              <a:buNone/>
              <a:defRPr sz="1400">
                <a:latin typeface="Avenir Book"/>
                <a:ea typeface="Avenir Book"/>
                <a:cs typeface="Avenir Book"/>
                <a:sym typeface="Avenir Book"/>
              </a:defRPr>
            </a:lvl1pPr>
          </a:lstStyle>
          <a:p>
            <a:pPr lvl="0"/>
            <a:r>
              <a:rPr lang="it-IT" dirty="0"/>
              <a:t>Giulio Melloni</a:t>
            </a:r>
          </a:p>
        </p:txBody>
      </p:sp>
      <p:sp>
        <p:nvSpPr>
          <p:cNvPr id="14" name="UF_00">
            <a:extLst>
              <a:ext uri="{FF2B5EF4-FFF2-40B4-BE49-F238E27FC236}">
                <a16:creationId xmlns:a16="http://schemas.microsoft.com/office/drawing/2014/main" id="{930DB8AC-BB88-564B-B9EC-338DE4352824}"/>
              </a:ext>
            </a:extLst>
          </p:cNvPr>
          <p:cNvSpPr txBox="1">
            <a:spLocks noGrp="1"/>
          </p:cNvSpPr>
          <p:nvPr>
            <p:ph type="body" sz="quarter" idx="16" hasCustomPrompt="1"/>
          </p:nvPr>
        </p:nvSpPr>
        <p:spPr>
          <a:xfrm>
            <a:off x="9773735" y="8953439"/>
            <a:ext cx="2630123" cy="290592"/>
          </a:xfrm>
          <a:prstGeom prst="rect">
            <a:avLst/>
          </a:prstGeom>
        </p:spPr>
        <p:txBody>
          <a:bodyPr anchor="ctr">
            <a:spAutoFit/>
          </a:bodyPr>
          <a:lstStyle>
            <a:lvl1pPr marL="0" indent="0" algn="r">
              <a:buNone/>
              <a:defRPr sz="1400">
                <a:solidFill>
                  <a:schemeClr val="bg1"/>
                </a:solidFill>
                <a:latin typeface="Avenir Book"/>
                <a:ea typeface="Avenir Book"/>
                <a:cs typeface="Avenir Book"/>
                <a:sym typeface="Avenir Book"/>
              </a:defRPr>
            </a:lvl1pPr>
          </a:lstStyle>
          <a:p>
            <a:pPr lvl="0"/>
            <a:r>
              <a:rPr lang="it-IT" dirty="0"/>
              <a:t>UFS17</a:t>
            </a:r>
          </a:p>
        </p:txBody>
      </p:sp>
      <p:sp>
        <p:nvSpPr>
          <p:cNvPr id="15" name="Segnaposto titolo 1">
            <a:extLst>
              <a:ext uri="{FF2B5EF4-FFF2-40B4-BE49-F238E27FC236}">
                <a16:creationId xmlns:a16="http://schemas.microsoft.com/office/drawing/2014/main" id="{833E69E5-41C2-3445-838C-81A9EA7E555C}"/>
              </a:ext>
            </a:extLst>
          </p:cNvPr>
          <p:cNvSpPr>
            <a:spLocks noGrp="1"/>
          </p:cNvSpPr>
          <p:nvPr>
            <p:ph type="title"/>
          </p:nvPr>
        </p:nvSpPr>
        <p:spPr>
          <a:xfrm>
            <a:off x="2743200" y="519113"/>
            <a:ext cx="9367838" cy="1885950"/>
          </a:xfrm>
          <a:prstGeom prst="rect">
            <a:avLst/>
          </a:prstGeom>
        </p:spPr>
        <p:txBody>
          <a:bodyPr vert="horz" lIns="91440" tIns="45720" rIns="91440" bIns="45720" rtlCol="0" anchor="ctr">
            <a:normAutofit/>
          </a:bodyPr>
          <a:lstStyle>
            <a:lvl1pPr>
              <a:defRPr sz="4800" b="0" i="0">
                <a:latin typeface="Avenir Medium" panose="02000503020000020003" pitchFamily="2" charset="0"/>
              </a:defRPr>
            </a:lvl1pPr>
          </a:lstStyle>
          <a:p>
            <a:r>
              <a:rPr lang="it-IT" dirty="0"/>
              <a:t>Fare clic per modificare lo stile del titolo dello schema</a:t>
            </a:r>
          </a:p>
        </p:txBody>
      </p:sp>
      <p:sp>
        <p:nvSpPr>
          <p:cNvPr id="16" name="Segnaposto testo 2">
            <a:extLst>
              <a:ext uri="{FF2B5EF4-FFF2-40B4-BE49-F238E27FC236}">
                <a16:creationId xmlns:a16="http://schemas.microsoft.com/office/drawing/2014/main" id="{C31BC83E-B08B-E448-BFA2-AA0CBBA0CF59}"/>
              </a:ext>
            </a:extLst>
          </p:cNvPr>
          <p:cNvSpPr>
            <a:spLocks noGrp="1"/>
          </p:cNvSpPr>
          <p:nvPr>
            <p:ph idx="1"/>
          </p:nvPr>
        </p:nvSpPr>
        <p:spPr>
          <a:xfrm>
            <a:off x="893763" y="2597150"/>
            <a:ext cx="11217275" cy="6188075"/>
          </a:xfrm>
          <a:prstGeom prst="rect">
            <a:avLst/>
          </a:prstGeom>
        </p:spPr>
        <p:txBody>
          <a:bodyPr vert="horz" lIns="91440" tIns="45720" rIns="91440" bIns="45720" rtlCol="0">
            <a:normAutofit/>
          </a:bodyPr>
          <a:lstStyle>
            <a:lvl1pPr>
              <a:defRPr>
                <a:latin typeface="Avenir Black"/>
              </a:defRPr>
            </a:lvl1pPr>
            <a:lvl2pPr>
              <a:defRPr>
                <a:latin typeface="Avenir Black"/>
              </a:defRPr>
            </a:lvl2pPr>
            <a:lvl3pPr>
              <a:defRPr>
                <a:latin typeface="Avenir Black"/>
              </a:defRPr>
            </a:lvl3pPr>
            <a:lvl4pPr>
              <a:defRPr>
                <a:latin typeface="Avenir Black"/>
              </a:defRPr>
            </a:lvl4pPr>
            <a:lvl5pPr>
              <a:defRPr>
                <a:latin typeface="Avenir Black"/>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2496418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Slide_SoloTestoLungo">
    <p:spTree>
      <p:nvGrpSpPr>
        <p:cNvPr id="1" name=""/>
        <p:cNvGrpSpPr/>
        <p:nvPr/>
      </p:nvGrpSpPr>
      <p:grpSpPr>
        <a:xfrm>
          <a:off x="0" y="0"/>
          <a:ext cx="0" cy="0"/>
          <a:chOff x="0" y="0"/>
          <a:chExt cx="0" cy="0"/>
        </a:xfrm>
      </p:grpSpPr>
      <p:sp>
        <p:nvSpPr>
          <p:cNvPr id="9" name="00/00/0000">
            <a:extLst>
              <a:ext uri="{FF2B5EF4-FFF2-40B4-BE49-F238E27FC236}">
                <a16:creationId xmlns:a16="http://schemas.microsoft.com/office/drawing/2014/main" id="{D311BCF7-F9C6-B24C-9F1F-3FB294CAC1A7}"/>
              </a:ext>
            </a:extLst>
          </p:cNvPr>
          <p:cNvSpPr txBox="1">
            <a:spLocks noGrp="1"/>
          </p:cNvSpPr>
          <p:nvPr>
            <p:ph type="body" sz="quarter" idx="15" hasCustomPrompt="1"/>
          </p:nvPr>
        </p:nvSpPr>
        <p:spPr>
          <a:xfrm>
            <a:off x="512150" y="8953439"/>
            <a:ext cx="3153032" cy="290592"/>
          </a:xfrm>
          <a:prstGeom prst="rect">
            <a:avLst/>
          </a:prstGeom>
        </p:spPr>
        <p:txBody>
          <a:bodyPr anchor="ctr">
            <a:spAutoFit/>
          </a:bodyPr>
          <a:lstStyle>
            <a:lvl1pPr marL="0" indent="0" algn="l">
              <a:buNone/>
              <a:defRPr sz="1400">
                <a:latin typeface="Avenir Book"/>
                <a:ea typeface="Avenir Book"/>
                <a:cs typeface="Avenir Book"/>
                <a:sym typeface="Avenir Book"/>
              </a:defRPr>
            </a:lvl1pPr>
          </a:lstStyle>
          <a:p>
            <a:pPr lvl="0"/>
            <a:fld id="{9FF39259-CD57-FE49-962D-13EB24721262}" type="datetime1">
              <a:rPr lang="it-IT" smtClean="0"/>
              <a:t>27/10/24</a:t>
            </a:fld>
            <a:endParaRPr lang="it-IT" dirty="0"/>
          </a:p>
        </p:txBody>
      </p:sp>
      <p:sp>
        <p:nvSpPr>
          <p:cNvPr id="11" name="Nome Professore">
            <a:extLst>
              <a:ext uri="{FF2B5EF4-FFF2-40B4-BE49-F238E27FC236}">
                <a16:creationId xmlns:a16="http://schemas.microsoft.com/office/drawing/2014/main" id="{FD10221E-980C-EE4D-9D53-35461BE2D3BC}"/>
              </a:ext>
            </a:extLst>
          </p:cNvPr>
          <p:cNvSpPr txBox="1">
            <a:spLocks noGrp="1"/>
          </p:cNvSpPr>
          <p:nvPr>
            <p:ph type="body" sz="quarter" idx="17" hasCustomPrompt="1"/>
          </p:nvPr>
        </p:nvSpPr>
        <p:spPr>
          <a:xfrm>
            <a:off x="4145667" y="8953439"/>
            <a:ext cx="4713466" cy="290592"/>
          </a:xfrm>
          <a:prstGeom prst="rect">
            <a:avLst/>
          </a:prstGeom>
        </p:spPr>
        <p:txBody>
          <a:bodyPr anchor="ctr">
            <a:spAutoFit/>
          </a:bodyPr>
          <a:lstStyle>
            <a:lvl1pPr marL="0" indent="0" algn="ctr">
              <a:buNone/>
              <a:defRPr sz="1400">
                <a:latin typeface="Avenir Book"/>
                <a:ea typeface="Avenir Book"/>
                <a:cs typeface="Avenir Book"/>
                <a:sym typeface="Avenir Book"/>
              </a:defRPr>
            </a:lvl1pPr>
          </a:lstStyle>
          <a:p>
            <a:pPr lvl="0"/>
            <a:r>
              <a:rPr lang="it-IT" dirty="0"/>
              <a:t>Giulio Melloni</a:t>
            </a:r>
          </a:p>
        </p:txBody>
      </p:sp>
      <p:sp>
        <p:nvSpPr>
          <p:cNvPr id="14" name="UF_00">
            <a:extLst>
              <a:ext uri="{FF2B5EF4-FFF2-40B4-BE49-F238E27FC236}">
                <a16:creationId xmlns:a16="http://schemas.microsoft.com/office/drawing/2014/main" id="{930DB8AC-BB88-564B-B9EC-338DE4352824}"/>
              </a:ext>
            </a:extLst>
          </p:cNvPr>
          <p:cNvSpPr txBox="1">
            <a:spLocks noGrp="1"/>
          </p:cNvSpPr>
          <p:nvPr>
            <p:ph type="body" sz="quarter" idx="16" hasCustomPrompt="1"/>
          </p:nvPr>
        </p:nvSpPr>
        <p:spPr>
          <a:xfrm>
            <a:off x="9773735" y="8953439"/>
            <a:ext cx="2630123" cy="290592"/>
          </a:xfrm>
          <a:prstGeom prst="rect">
            <a:avLst/>
          </a:prstGeom>
        </p:spPr>
        <p:txBody>
          <a:bodyPr anchor="ctr">
            <a:spAutoFit/>
          </a:bodyPr>
          <a:lstStyle>
            <a:lvl1pPr marL="0" indent="0" algn="r">
              <a:buNone/>
              <a:defRPr sz="1400">
                <a:solidFill>
                  <a:schemeClr val="bg1"/>
                </a:solidFill>
                <a:latin typeface="Avenir Book"/>
                <a:ea typeface="Avenir Book"/>
                <a:cs typeface="Avenir Book"/>
                <a:sym typeface="Avenir Book"/>
              </a:defRPr>
            </a:lvl1pPr>
          </a:lstStyle>
          <a:p>
            <a:pPr lvl="0"/>
            <a:r>
              <a:rPr lang="it-IT" dirty="0"/>
              <a:t>UFS17</a:t>
            </a:r>
          </a:p>
        </p:txBody>
      </p:sp>
    </p:spTree>
    <p:extLst>
      <p:ext uri="{BB962C8B-B14F-4D97-AF65-F5344CB8AC3E}">
        <p14:creationId xmlns:p14="http://schemas.microsoft.com/office/powerpoint/2010/main" val="3660124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magine" descr="Immagine">
            <a:extLst>
              <a:ext uri="{FF2B5EF4-FFF2-40B4-BE49-F238E27FC236}">
                <a16:creationId xmlns:a16="http://schemas.microsoft.com/office/drawing/2014/main" id="{34FDCB83-2BA8-1844-B9D5-E3BAE036E79B}"/>
              </a:ext>
            </a:extLst>
          </p:cNvPr>
          <p:cNvPicPr>
            <a:picLocks noChangeAspect="1"/>
          </p:cNvPicPr>
          <p:nvPr userDrawn="1"/>
        </p:nvPicPr>
        <p:blipFill>
          <a:blip r:embed="rId9"/>
          <a:stretch>
            <a:fillRect/>
          </a:stretch>
        </p:blipFill>
        <p:spPr>
          <a:xfrm>
            <a:off x="-1111250" y="-584290"/>
            <a:ext cx="15227300" cy="10922180"/>
          </a:xfrm>
          <a:prstGeom prst="rect">
            <a:avLst/>
          </a:prstGeom>
          <a:ln w="3175">
            <a:miter lim="400000"/>
          </a:ln>
        </p:spPr>
      </p:pic>
      <p:pic>
        <p:nvPicPr>
          <p:cNvPr id="8" name="Immagine" descr="Immagine">
            <a:extLst>
              <a:ext uri="{FF2B5EF4-FFF2-40B4-BE49-F238E27FC236}">
                <a16:creationId xmlns:a16="http://schemas.microsoft.com/office/drawing/2014/main" id="{EC72ADE2-F1F2-B042-B1CA-1093414BE7E8}"/>
              </a:ext>
            </a:extLst>
          </p:cNvPr>
          <p:cNvPicPr>
            <a:picLocks noChangeAspect="1"/>
          </p:cNvPicPr>
          <p:nvPr userDrawn="1"/>
        </p:nvPicPr>
        <p:blipFill>
          <a:blip r:embed="rId10"/>
          <a:stretch>
            <a:fillRect/>
          </a:stretch>
        </p:blipFill>
        <p:spPr>
          <a:xfrm>
            <a:off x="4882146" y="1678728"/>
            <a:ext cx="3240508" cy="766764"/>
          </a:xfrm>
          <a:prstGeom prst="rect">
            <a:avLst/>
          </a:prstGeom>
          <a:ln w="3175">
            <a:miter lim="400000"/>
          </a:ln>
        </p:spPr>
      </p:pic>
      <p:sp>
        <p:nvSpPr>
          <p:cNvPr id="2" name="Segnaposto titolo 1">
            <a:extLst>
              <a:ext uri="{FF2B5EF4-FFF2-40B4-BE49-F238E27FC236}">
                <a16:creationId xmlns:a16="http://schemas.microsoft.com/office/drawing/2014/main" id="{0CF84369-3BE7-FC43-B3AF-47FF431DB112}"/>
              </a:ext>
            </a:extLst>
          </p:cNvPr>
          <p:cNvSpPr>
            <a:spLocks noGrp="1"/>
          </p:cNvSpPr>
          <p:nvPr>
            <p:ph type="title"/>
          </p:nvPr>
        </p:nvSpPr>
        <p:spPr>
          <a:xfrm>
            <a:off x="893763" y="519113"/>
            <a:ext cx="11217275" cy="1885950"/>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B258C5E-5408-D644-8D68-CC02F080E931}"/>
              </a:ext>
            </a:extLst>
          </p:cNvPr>
          <p:cNvSpPr>
            <a:spLocks noGrp="1"/>
          </p:cNvSpPr>
          <p:nvPr>
            <p:ph type="body" idx="1"/>
          </p:nvPr>
        </p:nvSpPr>
        <p:spPr>
          <a:xfrm>
            <a:off x="893763" y="2597150"/>
            <a:ext cx="11217275" cy="6188075"/>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7652189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Immagine" descr="Immagine">
            <a:extLst>
              <a:ext uri="{FF2B5EF4-FFF2-40B4-BE49-F238E27FC236}">
                <a16:creationId xmlns:a16="http://schemas.microsoft.com/office/drawing/2014/main" id="{B4A1877E-76D1-0542-AC1C-A98919E9E120}"/>
              </a:ext>
            </a:extLst>
          </p:cNvPr>
          <p:cNvPicPr>
            <a:picLocks noChangeAspect="1"/>
          </p:cNvPicPr>
          <p:nvPr userDrawn="1"/>
        </p:nvPicPr>
        <p:blipFill rotWithShape="1">
          <a:blip r:embed="rId4"/>
          <a:srcRect l="44812" t="51635"/>
          <a:stretch/>
        </p:blipFill>
        <p:spPr>
          <a:xfrm>
            <a:off x="0" y="0"/>
            <a:ext cx="2601265" cy="2254520"/>
          </a:xfrm>
          <a:prstGeom prst="rect">
            <a:avLst/>
          </a:prstGeom>
          <a:ln w="3175">
            <a:miter lim="400000"/>
          </a:ln>
        </p:spPr>
      </p:pic>
      <p:pic>
        <p:nvPicPr>
          <p:cNvPr id="14" name="Immagine" descr="Immagine">
            <a:extLst>
              <a:ext uri="{FF2B5EF4-FFF2-40B4-BE49-F238E27FC236}">
                <a16:creationId xmlns:a16="http://schemas.microsoft.com/office/drawing/2014/main" id="{FD88E82C-3F06-384B-A947-A057F90388D1}"/>
              </a:ext>
            </a:extLst>
          </p:cNvPr>
          <p:cNvPicPr>
            <a:picLocks noChangeAspect="1"/>
          </p:cNvPicPr>
          <p:nvPr userDrawn="1"/>
        </p:nvPicPr>
        <p:blipFill>
          <a:blip r:embed="rId5"/>
          <a:stretch>
            <a:fillRect/>
          </a:stretch>
        </p:blipFill>
        <p:spPr>
          <a:xfrm>
            <a:off x="537502" y="244998"/>
            <a:ext cx="1108654" cy="766764"/>
          </a:xfrm>
          <a:prstGeom prst="rect">
            <a:avLst/>
          </a:prstGeom>
          <a:ln w="3175">
            <a:miter lim="400000"/>
          </a:ln>
        </p:spPr>
      </p:pic>
      <p:pic>
        <p:nvPicPr>
          <p:cNvPr id="15" name="Immagine" descr="Immagine">
            <a:extLst>
              <a:ext uri="{FF2B5EF4-FFF2-40B4-BE49-F238E27FC236}">
                <a16:creationId xmlns:a16="http://schemas.microsoft.com/office/drawing/2014/main" id="{FBD273E9-5897-9642-B0E9-D92D7626D491}"/>
              </a:ext>
            </a:extLst>
          </p:cNvPr>
          <p:cNvPicPr>
            <a:picLocks noChangeAspect="1"/>
          </p:cNvPicPr>
          <p:nvPr userDrawn="1"/>
        </p:nvPicPr>
        <p:blipFill rotWithShape="1">
          <a:blip r:embed="rId4"/>
          <a:srcRect r="53931" b="51635"/>
          <a:stretch/>
        </p:blipFill>
        <p:spPr>
          <a:xfrm>
            <a:off x="10833339" y="7499080"/>
            <a:ext cx="2171461" cy="2254520"/>
          </a:xfrm>
          <a:prstGeom prst="rect">
            <a:avLst/>
          </a:prstGeom>
          <a:ln w="3175">
            <a:miter lim="400000"/>
          </a:ln>
        </p:spPr>
      </p:pic>
      <p:sp>
        <p:nvSpPr>
          <p:cNvPr id="2" name="Segnaposto titolo 1">
            <a:extLst>
              <a:ext uri="{FF2B5EF4-FFF2-40B4-BE49-F238E27FC236}">
                <a16:creationId xmlns:a16="http://schemas.microsoft.com/office/drawing/2014/main" id="{85F839D5-B123-E246-B5E4-E82756A1F399}"/>
              </a:ext>
            </a:extLst>
          </p:cNvPr>
          <p:cNvSpPr>
            <a:spLocks noGrp="1"/>
          </p:cNvSpPr>
          <p:nvPr>
            <p:ph type="title"/>
          </p:nvPr>
        </p:nvSpPr>
        <p:spPr>
          <a:xfrm>
            <a:off x="2601265" y="519113"/>
            <a:ext cx="9509773" cy="1885950"/>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AA0CA488-A6F4-C74F-ABEF-9BE5F70082F9}"/>
              </a:ext>
            </a:extLst>
          </p:cNvPr>
          <p:cNvSpPr>
            <a:spLocks noGrp="1"/>
          </p:cNvSpPr>
          <p:nvPr>
            <p:ph type="body" idx="1"/>
          </p:nvPr>
        </p:nvSpPr>
        <p:spPr>
          <a:xfrm>
            <a:off x="893763" y="2597150"/>
            <a:ext cx="11217275" cy="618807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D4078469-F2BB-054D-B482-A470B99317D5}"/>
              </a:ext>
            </a:extLst>
          </p:cNvPr>
          <p:cNvSpPr>
            <a:spLocks noGrp="1"/>
          </p:cNvSpPr>
          <p:nvPr>
            <p:ph type="dt" sz="half" idx="2"/>
          </p:nvPr>
        </p:nvSpPr>
        <p:spPr>
          <a:xfrm>
            <a:off x="893763" y="9040813"/>
            <a:ext cx="2925762" cy="519112"/>
          </a:xfrm>
          <a:prstGeom prst="rect">
            <a:avLst/>
          </a:prstGeom>
        </p:spPr>
        <p:txBody>
          <a:bodyPr vert="horz" lIns="91440" tIns="45720" rIns="91440" bIns="45720" rtlCol="0" anchor="ctr"/>
          <a:lstStyle>
            <a:lvl1pPr algn="l">
              <a:defRPr sz="1200">
                <a:solidFill>
                  <a:schemeClr val="tx1">
                    <a:tint val="75000"/>
                  </a:schemeClr>
                </a:solidFill>
              </a:defRPr>
            </a:lvl1pPr>
          </a:lstStyle>
          <a:p>
            <a:fld id="{1BCD1C90-192D-2046-9AFB-9B57C698043A}" type="datetime1">
              <a:rPr lang="it-IT" smtClean="0"/>
              <a:pPr/>
              <a:t>13/11/24</a:t>
            </a:fld>
            <a:endParaRPr lang="it-IT" dirty="0"/>
          </a:p>
        </p:txBody>
      </p:sp>
      <p:sp>
        <p:nvSpPr>
          <p:cNvPr id="5" name="Segnaposto piè di pagina 4">
            <a:extLst>
              <a:ext uri="{FF2B5EF4-FFF2-40B4-BE49-F238E27FC236}">
                <a16:creationId xmlns:a16="http://schemas.microsoft.com/office/drawing/2014/main" id="{10A8EFAE-A1C2-5440-86B0-034F95FED020}"/>
              </a:ext>
            </a:extLst>
          </p:cNvPr>
          <p:cNvSpPr>
            <a:spLocks noGrp="1"/>
          </p:cNvSpPr>
          <p:nvPr>
            <p:ph type="ftr" sz="quarter" idx="3"/>
          </p:nvPr>
        </p:nvSpPr>
        <p:spPr>
          <a:xfrm>
            <a:off x="4308475" y="9040813"/>
            <a:ext cx="4387850" cy="519112"/>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it-IT" dirty="0"/>
              <a:t>Giulio Melloni</a:t>
            </a:r>
          </a:p>
        </p:txBody>
      </p:sp>
      <p:sp>
        <p:nvSpPr>
          <p:cNvPr id="6" name="Segnaposto numero diapositiva 5">
            <a:extLst>
              <a:ext uri="{FF2B5EF4-FFF2-40B4-BE49-F238E27FC236}">
                <a16:creationId xmlns:a16="http://schemas.microsoft.com/office/drawing/2014/main" id="{E3ACEC83-3F76-7747-AE3B-CD2F11697B28}"/>
              </a:ext>
            </a:extLst>
          </p:cNvPr>
          <p:cNvSpPr>
            <a:spLocks noGrp="1"/>
          </p:cNvSpPr>
          <p:nvPr>
            <p:ph type="sldNum" sz="quarter" idx="4"/>
          </p:nvPr>
        </p:nvSpPr>
        <p:spPr>
          <a:xfrm>
            <a:off x="9185275" y="9040813"/>
            <a:ext cx="2925763" cy="519112"/>
          </a:xfrm>
          <a:prstGeom prst="rect">
            <a:avLst/>
          </a:prstGeom>
        </p:spPr>
        <p:txBody>
          <a:bodyPr vert="horz" lIns="91440" tIns="45720" rIns="91440" bIns="45720" rtlCol="0" anchor="ctr"/>
          <a:lstStyle>
            <a:lvl1pPr algn="r">
              <a:defRPr sz="1200">
                <a:solidFill>
                  <a:schemeClr val="bg1"/>
                </a:solidFill>
              </a:defRPr>
            </a:lvl1pPr>
          </a:lstStyle>
          <a:p>
            <a:r>
              <a:rPr lang="it-IT" dirty="0"/>
              <a:t>UFS17</a:t>
            </a:r>
          </a:p>
        </p:txBody>
      </p:sp>
      <p:pic>
        <p:nvPicPr>
          <p:cNvPr id="11" name="Immagine 21" descr="Immagine che contiene freccia&#10;&#10;Descrizione generata automaticamente">
            <a:extLst>
              <a:ext uri="{FF2B5EF4-FFF2-40B4-BE49-F238E27FC236}">
                <a16:creationId xmlns:a16="http://schemas.microsoft.com/office/drawing/2014/main" id="{3A93D2F2-F6BF-490A-D2CF-62500F0B13A6}"/>
              </a:ext>
            </a:extLst>
          </p:cNvPr>
          <p:cNvPicPr>
            <a:picLocks noChangeAspect="1" noChangeArrowheads="1"/>
          </p:cNvPicPr>
          <p:nvPr userDrawn="1"/>
        </p:nvPicPr>
        <p:blipFill>
          <a:blip r:embed="rId6" cstate="print">
            <a:extLst>
              <a:ext uri="{28A0092B-C50C-407E-A947-70E740481C1C}">
                <a14:useLocalDpi xmlns:a14="http://schemas.microsoft.com/office/drawing/2010/main" val="0"/>
              </a:ext>
            </a:extLst>
          </a:blip>
          <a:srcRect/>
          <a:stretch>
            <a:fillRect/>
          </a:stretch>
        </p:blipFill>
        <p:spPr bwMode="auto">
          <a:xfrm>
            <a:off x="11908749" y="93782"/>
            <a:ext cx="973763" cy="974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7467807"/>
      </p:ext>
    </p:extLst>
  </p:cSld>
  <p:clrMap bg1="lt1" tx1="dk1" bg2="lt2" tx2="dk2" accent1="accent1" accent2="accent2" accent3="accent3" accent4="accent4" accent5="accent5" accent6="accent6" hlink="hlink" folHlink="folHlink"/>
  <p:sldLayoutIdLst>
    <p:sldLayoutId id="2147483661" r:id="rId1"/>
    <p:sldLayoutId id="2147483710" r:id="rId2"/>
  </p:sldLayoutIdLst>
  <p:txStyles>
    <p:titleStyle>
      <a:lvl1pPr algn="l" defTabSz="914400" rtl="0" eaLnBrk="1" latinLnBrk="0" hangingPunct="1">
        <a:lnSpc>
          <a:spcPct val="90000"/>
        </a:lnSpc>
        <a:spcBef>
          <a:spcPct val="0"/>
        </a:spcBef>
        <a:buNone/>
        <a:defRPr sz="4800" b="0" i="0" kern="1200">
          <a:solidFill>
            <a:schemeClr val="tx1"/>
          </a:solidFill>
          <a:latin typeface="Avenir Medium"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lack"/>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lack"/>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lack"/>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lack"/>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lack"/>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hyperlink" Target="https://partner-academy.databricks.com/learn/course/1325/fundamentals-of-the-databricks-lakehouse-platform" TargetMode="External"/><Relationship Id="rId2" Type="http://schemas.openxmlformats.org/officeDocument/2006/relationships/notesSlide" Target="../notesSlides/notesSlide102.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8.xml"/><Relationship Id="rId1" Type="http://schemas.openxmlformats.org/officeDocument/2006/relationships/video" Target="https://www.youtube.com/embed/SPDvisvymPQ?feature=oembed" TargetMode="Externa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hyperlink" Target="https://www.forbes.com/sites/jasonevangelho/2020/03/16/the-graphics-card-in-your-pc-can-help-fight-coronavirus/?sh=1a42c1651704"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image" Target="../media/image27.sv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sv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sv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9.png"/><Relationship Id="rId21" Type="http://schemas.openxmlformats.org/officeDocument/2006/relationships/image" Target="../media/image45.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28.png"/><Relationship Id="rId25" Type="http://schemas.openxmlformats.org/officeDocument/2006/relationships/image" Target="../media/image49.png"/><Relationship Id="rId2" Type="http://schemas.openxmlformats.org/officeDocument/2006/relationships/notesSlide" Target="../notesSlides/notesSlide34.xml"/><Relationship Id="rId16" Type="http://schemas.openxmlformats.org/officeDocument/2006/relationships/image" Target="../media/image24.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8.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6.png"/><Relationship Id="rId19" Type="http://schemas.openxmlformats.org/officeDocument/2006/relationships/image" Target="../media/image43.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6.png"/><Relationship Id="rId27" Type="http://schemas.openxmlformats.org/officeDocument/2006/relationships/image" Target="../media/image51.png"/></Relationships>
</file>

<file path=ppt/slides/_rels/slide3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24.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35.xml"/><Relationship Id="rId16"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28.png"/><Relationship Id="rId9" Type="http://schemas.openxmlformats.org/officeDocument/2006/relationships/image" Target="../media/image46.png"/><Relationship Id="rId1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2.png"/><Relationship Id="rId26" Type="http://schemas.openxmlformats.org/officeDocument/2006/relationships/image" Target="../media/image50.png"/><Relationship Id="rId3" Type="http://schemas.openxmlformats.org/officeDocument/2006/relationships/image" Target="../media/image28.png"/><Relationship Id="rId21" Type="http://schemas.openxmlformats.org/officeDocument/2006/relationships/image" Target="../media/image45.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24.png"/><Relationship Id="rId25" Type="http://schemas.openxmlformats.org/officeDocument/2006/relationships/image" Target="../media/image49.png"/><Relationship Id="rId2" Type="http://schemas.openxmlformats.org/officeDocument/2006/relationships/notesSlide" Target="../notesSlides/notesSlide36.xml"/><Relationship Id="rId16" Type="http://schemas.openxmlformats.org/officeDocument/2006/relationships/image" Target="../media/image41.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8.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7.png"/><Relationship Id="rId28" Type="http://schemas.openxmlformats.org/officeDocument/2006/relationships/image" Target="../media/image52.png"/><Relationship Id="rId10" Type="http://schemas.openxmlformats.org/officeDocument/2006/relationships/image" Target="../media/image35.png"/><Relationship Id="rId19" Type="http://schemas.openxmlformats.org/officeDocument/2006/relationships/image" Target="../media/image43.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6.png"/><Relationship Id="rId27" Type="http://schemas.openxmlformats.org/officeDocument/2006/relationships/image" Target="../media/image51.png"/></Relationships>
</file>

<file path=ppt/slides/_rels/slide3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1.png"/><Relationship Id="rId3" Type="http://schemas.openxmlformats.org/officeDocument/2006/relationships/image" Target="../media/image24.png"/><Relationship Id="rId21" Type="http://schemas.openxmlformats.org/officeDocument/2006/relationships/image" Target="../media/image46.png"/><Relationship Id="rId7" Type="http://schemas.openxmlformats.org/officeDocument/2006/relationships/image" Target="../media/image32.png"/><Relationship Id="rId12" Type="http://schemas.openxmlformats.org/officeDocument/2006/relationships/image" Target="../media/image37.png"/><Relationship Id="rId17" Type="http://schemas.openxmlformats.org/officeDocument/2006/relationships/image" Target="../media/image42.png"/><Relationship Id="rId25" Type="http://schemas.openxmlformats.org/officeDocument/2006/relationships/image" Target="../media/image50.png"/><Relationship Id="rId2" Type="http://schemas.openxmlformats.org/officeDocument/2006/relationships/notesSlide" Target="../notesSlides/notesSlide37.xml"/><Relationship Id="rId16" Type="http://schemas.openxmlformats.org/officeDocument/2006/relationships/image" Target="../media/image41.png"/><Relationship Id="rId20"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8.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4.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38.xml"/><Relationship Id="rId16" Type="http://schemas.openxmlformats.org/officeDocument/2006/relationships/image" Target="../media/image41.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8.png"/><Relationship Id="rId9" Type="http://schemas.openxmlformats.org/officeDocument/2006/relationships/image" Target="../media/image34.png"/><Relationship Id="rId14"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3.png"/><Relationship Id="rId3" Type="http://schemas.openxmlformats.org/officeDocument/2006/relationships/image" Target="../media/image30.png"/><Relationship Id="rId7" Type="http://schemas.openxmlformats.org/officeDocument/2006/relationships/image" Target="../media/image37.png"/><Relationship Id="rId12" Type="http://schemas.openxmlformats.org/officeDocument/2006/relationships/image" Target="../media/image28.png"/><Relationship Id="rId2" Type="http://schemas.openxmlformats.org/officeDocument/2006/relationships/notesSlide" Target="../notesSlides/notesSlide39.xml"/><Relationship Id="rId16"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image" Target="../media/image24.png"/><Relationship Id="rId5" Type="http://schemas.openxmlformats.org/officeDocument/2006/relationships/image" Target="../media/image32.png"/><Relationship Id="rId1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1.png"/><Relationship Id="rId9" Type="http://schemas.openxmlformats.org/officeDocument/2006/relationships/image" Target="../media/image39.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png"/><Relationship Id="rId3" Type="http://schemas.openxmlformats.org/officeDocument/2006/relationships/image" Target="../media/image24.png"/><Relationship Id="rId7" Type="http://schemas.openxmlformats.org/officeDocument/2006/relationships/image" Target="../media/image32.png"/><Relationship Id="rId12" Type="http://schemas.openxmlformats.org/officeDocument/2006/relationships/image" Target="../media/image41.png"/><Relationship Id="rId2" Type="http://schemas.openxmlformats.org/officeDocument/2006/relationships/notesSlide" Target="../notesSlides/notesSlide40.xml"/><Relationship Id="rId16"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9.png"/><Relationship Id="rId5" Type="http://schemas.openxmlformats.org/officeDocument/2006/relationships/image" Target="../media/image30.png"/><Relationship Id="rId15" Type="http://schemas.openxmlformats.org/officeDocument/2006/relationships/image" Target="../media/image48.png"/><Relationship Id="rId10" Type="http://schemas.openxmlformats.org/officeDocument/2006/relationships/image" Target="../media/image38.png"/><Relationship Id="rId4" Type="http://schemas.openxmlformats.org/officeDocument/2006/relationships/image" Target="../media/image28.png"/><Relationship Id="rId9" Type="http://schemas.openxmlformats.org/officeDocument/2006/relationships/image" Target="../media/image37.png"/><Relationship Id="rId14" Type="http://schemas.openxmlformats.org/officeDocument/2006/relationships/image" Target="../media/image47.png"/></Relationships>
</file>

<file path=ppt/slides/_rels/slide4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png"/><Relationship Id="rId3" Type="http://schemas.openxmlformats.org/officeDocument/2006/relationships/image" Target="../media/image24.png"/><Relationship Id="rId7" Type="http://schemas.openxmlformats.org/officeDocument/2006/relationships/image" Target="../media/image32.png"/><Relationship Id="rId12" Type="http://schemas.openxmlformats.org/officeDocument/2006/relationships/image" Target="../media/image41.png"/><Relationship Id="rId2" Type="http://schemas.openxmlformats.org/officeDocument/2006/relationships/notesSlide" Target="../notesSlides/notesSlide41.xml"/><Relationship Id="rId16"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31.png"/><Relationship Id="rId11" Type="http://schemas.openxmlformats.org/officeDocument/2006/relationships/image" Target="../media/image39.png"/><Relationship Id="rId5" Type="http://schemas.openxmlformats.org/officeDocument/2006/relationships/image" Target="../media/image30.png"/><Relationship Id="rId15" Type="http://schemas.openxmlformats.org/officeDocument/2006/relationships/image" Target="../media/image48.png"/><Relationship Id="rId10" Type="http://schemas.openxmlformats.org/officeDocument/2006/relationships/image" Target="../media/image38.png"/><Relationship Id="rId4" Type="http://schemas.openxmlformats.org/officeDocument/2006/relationships/image" Target="../media/image28.png"/><Relationship Id="rId9" Type="http://schemas.openxmlformats.org/officeDocument/2006/relationships/image" Target="../media/image37.png"/><Relationship Id="rId14" Type="http://schemas.openxmlformats.org/officeDocument/2006/relationships/image" Target="../media/image47.png"/></Relationships>
</file>

<file path=ppt/slides/_rels/slide4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48.png"/><Relationship Id="rId3" Type="http://schemas.openxmlformats.org/officeDocument/2006/relationships/image" Target="../media/image24.png"/><Relationship Id="rId21" Type="http://schemas.openxmlformats.org/officeDocument/2006/relationships/image" Target="../media/image51.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47.png"/><Relationship Id="rId2" Type="http://schemas.openxmlformats.org/officeDocument/2006/relationships/notesSlide" Target="../notesSlides/notesSlide42.xml"/><Relationship Id="rId16" Type="http://schemas.openxmlformats.org/officeDocument/2006/relationships/image" Target="../media/image42.png"/><Relationship Id="rId20"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45.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50.png"/><Relationship Id="rId28" Type="http://schemas.openxmlformats.org/officeDocument/2006/relationships/image" Target="../media/image28.png"/><Relationship Id="rId10" Type="http://schemas.openxmlformats.org/officeDocument/2006/relationships/image" Target="../media/image36.png"/><Relationship Id="rId19" Type="http://schemas.openxmlformats.org/officeDocument/2006/relationships/image" Target="../media/image4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53.png"/><Relationship Id="rId27" Type="http://schemas.openxmlformats.org/officeDocument/2006/relationships/image" Target="../media/image52.png"/></Relationships>
</file>

<file path=ppt/slides/_rels/slide4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9.png"/><Relationship Id="rId18" Type="http://schemas.openxmlformats.org/officeDocument/2006/relationships/image" Target="../media/image47.png"/><Relationship Id="rId3" Type="http://schemas.openxmlformats.org/officeDocument/2006/relationships/image" Target="../media/image28.png"/><Relationship Id="rId7" Type="http://schemas.openxmlformats.org/officeDocument/2006/relationships/image" Target="../media/image36.png"/><Relationship Id="rId12" Type="http://schemas.openxmlformats.org/officeDocument/2006/relationships/image" Target="../media/image46.png"/><Relationship Id="rId17" Type="http://schemas.openxmlformats.org/officeDocument/2006/relationships/image" Target="../media/image45.png"/><Relationship Id="rId2" Type="http://schemas.openxmlformats.org/officeDocument/2006/relationships/notesSlide" Target="../notesSlides/notesSlide43.xml"/><Relationship Id="rId16" Type="http://schemas.openxmlformats.org/officeDocument/2006/relationships/image" Target="../media/image53.png"/><Relationship Id="rId20"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35.png"/><Relationship Id="rId11" Type="http://schemas.openxmlformats.org/officeDocument/2006/relationships/image" Target="../media/image44.png"/><Relationship Id="rId5" Type="http://schemas.openxmlformats.org/officeDocument/2006/relationships/image" Target="../media/image33.png"/><Relationship Id="rId15" Type="http://schemas.openxmlformats.org/officeDocument/2006/relationships/image" Target="../media/image51.png"/><Relationship Id="rId10" Type="http://schemas.openxmlformats.org/officeDocument/2006/relationships/image" Target="../media/image43.png"/><Relationship Id="rId19" Type="http://schemas.openxmlformats.org/officeDocument/2006/relationships/image" Target="../media/image48.png"/><Relationship Id="rId4" Type="http://schemas.openxmlformats.org/officeDocument/2006/relationships/image" Target="../media/image24.png"/><Relationship Id="rId9" Type="http://schemas.openxmlformats.org/officeDocument/2006/relationships/image" Target="../media/image42.png"/><Relationship Id="rId1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sv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29.png"/><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svg"/><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B5D34DC-DC01-1143-A90F-A3265535080C}"/>
              </a:ext>
            </a:extLst>
          </p:cNvPr>
          <p:cNvSpPr>
            <a:spLocks noGrp="1"/>
          </p:cNvSpPr>
          <p:nvPr>
            <p:ph type="body" sz="quarter" idx="13"/>
          </p:nvPr>
        </p:nvSpPr>
        <p:spPr/>
        <p:txBody>
          <a:bodyPr/>
          <a:lstStyle/>
          <a:p>
            <a:r>
              <a:rPr lang="it-IT" dirty="0"/>
              <a:t>Giulio Melloni</a:t>
            </a:r>
          </a:p>
        </p:txBody>
      </p:sp>
      <p:sp>
        <p:nvSpPr>
          <p:cNvPr id="4" name="Segnaposto testo 3">
            <a:extLst>
              <a:ext uri="{FF2B5EF4-FFF2-40B4-BE49-F238E27FC236}">
                <a16:creationId xmlns:a16="http://schemas.microsoft.com/office/drawing/2014/main" id="{B01FFF15-75A8-5244-BF1C-39365AA44C8C}"/>
              </a:ext>
            </a:extLst>
          </p:cNvPr>
          <p:cNvSpPr>
            <a:spLocks noGrp="1"/>
          </p:cNvSpPr>
          <p:nvPr>
            <p:ph type="body" sz="quarter" idx="15"/>
          </p:nvPr>
        </p:nvSpPr>
        <p:spPr>
          <a:xfrm>
            <a:off x="2402885" y="4531705"/>
            <a:ext cx="8199030" cy="690189"/>
          </a:xfrm>
        </p:spPr>
        <p:txBody>
          <a:bodyPr/>
          <a:lstStyle/>
          <a:p>
            <a:r>
              <a:rPr lang="it-IT" dirty="0"/>
              <a:t>Spark &amp; </a:t>
            </a:r>
            <a:r>
              <a:rPr lang="it-IT" dirty="0" err="1"/>
              <a:t>Databricks</a:t>
            </a:r>
            <a:endParaRPr lang="it-IT" sz="2000" dirty="0"/>
          </a:p>
        </p:txBody>
      </p:sp>
    </p:spTree>
    <p:extLst>
      <p:ext uri="{BB962C8B-B14F-4D97-AF65-F5344CB8AC3E}">
        <p14:creationId xmlns:p14="http://schemas.microsoft.com/office/powerpoint/2010/main" val="868476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2050" name="Picture 2" descr="Big Data in a Nutshell | Annamacharya Group of Institutions">
            <a:extLst>
              <a:ext uri="{FF2B5EF4-FFF2-40B4-BE49-F238E27FC236}">
                <a16:creationId xmlns:a16="http://schemas.microsoft.com/office/drawing/2014/main" id="{14F975F3-4B37-CAC8-D4A0-5E4DCEB38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631" y="2604492"/>
            <a:ext cx="11171538" cy="5267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D3D96CF4-EE24-4734-A275-7DA22D11B60D}"/>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6602E95B-CF46-512C-A8DF-04A9C65CD7F3}"/>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5BCF3974-4BDD-1281-F384-19F34017A68F}"/>
              </a:ext>
            </a:extLst>
          </p:cNvPr>
          <p:cNvSpPr>
            <a:spLocks noGrp="1"/>
          </p:cNvSpPr>
          <p:nvPr>
            <p:ph type="body" sz="quarter" idx="16"/>
          </p:nvPr>
        </p:nvSpPr>
        <p:spPr/>
        <p:txBody>
          <a:bodyPr/>
          <a:lstStyle/>
          <a:p>
            <a:endParaRPr lang="en-IT"/>
          </a:p>
        </p:txBody>
      </p:sp>
      <p:sp>
        <p:nvSpPr>
          <p:cNvPr id="2" name="Google Shape;361;p40">
            <a:extLst>
              <a:ext uri="{FF2B5EF4-FFF2-40B4-BE49-F238E27FC236}">
                <a16:creationId xmlns:a16="http://schemas.microsoft.com/office/drawing/2014/main" id="{EABA1DB3-E3BE-0EE7-7C3E-F5255BE3E389}"/>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pPr algn="ctr"/>
            <a:r>
              <a:rPr lang="it" dirty="0"/>
              <a:t>Sorry, </a:t>
            </a:r>
            <a:r>
              <a:rPr lang="it-IT" dirty="0"/>
              <a:t>I </a:t>
            </a:r>
            <a:r>
              <a:rPr lang="it-IT" dirty="0" err="1"/>
              <a:t>was</a:t>
            </a:r>
            <a:r>
              <a:rPr lang="it-IT" dirty="0"/>
              <a:t> </a:t>
            </a:r>
            <a:r>
              <a:rPr lang="it-IT" dirty="0" err="1"/>
              <a:t>wrong</a:t>
            </a:r>
            <a:br>
              <a:rPr lang="it-IT" dirty="0"/>
            </a:br>
            <a:r>
              <a:rPr lang="it-IT" dirty="0"/>
              <a:t>7 jobs</a:t>
            </a:r>
            <a:endParaRPr dirty="0"/>
          </a:p>
        </p:txBody>
      </p:sp>
    </p:spTree>
    <p:extLst>
      <p:ext uri="{BB962C8B-B14F-4D97-AF65-F5344CB8AC3E}">
        <p14:creationId xmlns:p14="http://schemas.microsoft.com/office/powerpoint/2010/main" val="15524538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2F67914-6EC7-54B7-96E8-C04A8EAB0869}"/>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ABAE15DD-2DFB-8EC9-120D-751E804DCC82}"/>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A6395D46-4F58-2451-D6A0-0BD8A3681034}"/>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669809" y="4574381"/>
            <a:ext cx="3665182"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Delta Live Tables</a:t>
            </a:r>
          </a:p>
        </p:txBody>
      </p:sp>
    </p:spTree>
    <p:extLst>
      <p:ext uri="{BB962C8B-B14F-4D97-AF65-F5344CB8AC3E}">
        <p14:creationId xmlns:p14="http://schemas.microsoft.com/office/powerpoint/2010/main" val="232775551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6C731D-F8CE-0876-2C78-B98401B14AEB}"/>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53015BBF-B06E-3C59-6A0E-CC10AA091959}"/>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A8CD8240-FEF5-D912-DB54-B13AA8981556}"/>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790121" y="629168"/>
            <a:ext cx="3312506" cy="608012"/>
          </a:xfrm>
        </p:spPr>
        <p:txBody>
          <a:bodyPr>
            <a:normAutofit fontScale="90000"/>
          </a:bodyPr>
          <a:lstStyle/>
          <a:p>
            <a:r>
              <a:rPr lang="en-US" dirty="0"/>
              <a:t>Data Quality</a:t>
            </a:r>
          </a:p>
        </p:txBody>
      </p:sp>
      <p:pic>
        <p:nvPicPr>
          <p:cNvPr id="6" name="Picture 5" descr="A diagram of a computer&#10;&#10;Description automatically generated">
            <a:extLst>
              <a:ext uri="{FF2B5EF4-FFF2-40B4-BE49-F238E27FC236}">
                <a16:creationId xmlns:a16="http://schemas.microsoft.com/office/drawing/2014/main" id="{5334C974-10E5-74B1-52FC-190B11968C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843" y="2625151"/>
            <a:ext cx="9390484" cy="5198884"/>
          </a:xfrm>
          <a:prstGeom prst="rect">
            <a:avLst/>
          </a:prstGeom>
        </p:spPr>
      </p:pic>
    </p:spTree>
    <p:extLst>
      <p:ext uri="{BB962C8B-B14F-4D97-AF65-F5344CB8AC3E}">
        <p14:creationId xmlns:p14="http://schemas.microsoft.com/office/powerpoint/2010/main" val="4272445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F3F961-215E-0D53-BD82-456AB8695B46}"/>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63C8CB53-63E9-E5A5-EBC3-929836EE3A5D}"/>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BDD264F2-8EC4-BD71-DD11-8D26CDDB870E}"/>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724371" y="509569"/>
            <a:ext cx="2842591"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1772793"/>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Declarative Pipeline Development</a:t>
            </a:r>
          </a:p>
          <a:p>
            <a:pPr algn="ctr"/>
            <a:r>
              <a:rPr lang="en-US" altLang="en-US" sz="1920" b="0" dirty="0">
                <a:solidFill>
                  <a:srgbClr val="030303"/>
                </a:solidFill>
                <a:latin typeface="Arial" panose="020B0604020202020204" pitchFamily="34" charset="0"/>
              </a:rPr>
              <a:t>Delta Live Tables (DLT) allows you to define data transformations using SQL or Python in a declarative manner. This means you specify what you want to achieve, and DLT handles the orchestration, cluster management, and execution.</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6"/>
            <a:ext cx="5750775" cy="1477328"/>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Built-In Data Quality Controls</a:t>
            </a:r>
          </a:p>
          <a:p>
            <a:pPr algn="ctr"/>
            <a:r>
              <a:rPr lang="en-US" altLang="en-US" sz="1920" b="0" dirty="0">
                <a:solidFill>
                  <a:srgbClr val="030303"/>
                </a:solidFill>
                <a:latin typeface="Arial" panose="020B0604020202020204" pitchFamily="34" charset="0"/>
              </a:rPr>
              <a:t>DLT includes built-in data quality checks and error handling. You can define expectations for data quality, and DLT will enforce these rules, ensuring that only high-quality data is processed and stored.</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2"/>
            <a:ext cx="5584528" cy="1772793"/>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Automatic Scaling and Management</a:t>
            </a:r>
          </a:p>
          <a:p>
            <a:pPr algn="ctr"/>
            <a:r>
              <a:rPr lang="en-US" altLang="en-US" sz="1920" b="0" dirty="0">
                <a:solidFill>
                  <a:srgbClr val="030303"/>
                </a:solidFill>
                <a:latin typeface="Arial" panose="020B0604020202020204" pitchFamily="34" charset="0"/>
              </a:rPr>
              <a:t>DLT automatically scales to match your workload and manages the underlying infrastructure. This includes handling both batch and streaming data, ensuring efficient resource utilization and reducing operational overhead.</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6"/>
            <a:ext cx="5657114" cy="1772793"/>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Support for Streaming and Batch Processing</a:t>
            </a:r>
          </a:p>
          <a:p>
            <a:pPr algn="ctr"/>
            <a:r>
              <a:rPr lang="en-US" altLang="en-US" sz="1920" b="0" dirty="0">
                <a:solidFill>
                  <a:srgbClr val="030303"/>
                </a:solidFill>
                <a:latin typeface="Arial" panose="020B0604020202020204" pitchFamily="34" charset="0"/>
              </a:rPr>
              <a:t>DLT supports both streaming and batch operations on the same tables. This flexibility allows you to process real-time data alongside historical data, making it easier to build comprehensive data pipelines.</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363831628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893932-A481-E9CB-393B-3E3F417ACAB2}"/>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375012FD-F1A0-21F7-C9EA-8BBC08179D02}"/>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AAC96795-FB85-DD36-71EE-B2490B4C8636}"/>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743200" y="509569"/>
            <a:ext cx="4671391" cy="608012"/>
          </a:xfrm>
        </p:spPr>
        <p:txBody>
          <a:bodyPr>
            <a:normAutofit fontScale="90000"/>
          </a:bodyPr>
          <a:lstStyle/>
          <a:p>
            <a:r>
              <a:rPr lang="en-US" dirty="0"/>
              <a:t>Workflows, again</a:t>
            </a:r>
          </a:p>
        </p:txBody>
      </p:sp>
      <p:pic>
        <p:nvPicPr>
          <p:cNvPr id="6" name="Picture 5" descr="A screenshot of a computer&#10;&#10;Description automatically generated">
            <a:extLst>
              <a:ext uri="{FF2B5EF4-FFF2-40B4-BE49-F238E27FC236}">
                <a16:creationId xmlns:a16="http://schemas.microsoft.com/office/drawing/2014/main" id="{FBC666EF-B847-5262-F6FF-5F554B9AA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959" y="2747101"/>
            <a:ext cx="11058881" cy="42593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819251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6117F53-F038-6D17-AEB4-BB8FEAB780A4}"/>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515D9616-E240-CE55-E8F0-708481C9154E}"/>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EDABAD9E-2F6A-8E2F-48C3-D02D13DB98D2}"/>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145667" y="4574381"/>
            <a:ext cx="4713466"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Check Your Data</a:t>
            </a:r>
          </a:p>
        </p:txBody>
      </p:sp>
    </p:spTree>
    <p:extLst>
      <p:ext uri="{BB962C8B-B14F-4D97-AF65-F5344CB8AC3E}">
        <p14:creationId xmlns:p14="http://schemas.microsoft.com/office/powerpoint/2010/main" val="33134271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A5336B-2A9D-EFEF-DA00-7652B357402A}"/>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8CAC6E44-E530-693B-8A1D-2B1214F70143}"/>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DB89D948-0388-3563-1EF5-67C9A4F1FD76}"/>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925884" y="4574381"/>
            <a:ext cx="3153032"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Unity Catalog</a:t>
            </a:r>
          </a:p>
        </p:txBody>
      </p:sp>
    </p:spTree>
    <p:extLst>
      <p:ext uri="{BB962C8B-B14F-4D97-AF65-F5344CB8AC3E}">
        <p14:creationId xmlns:p14="http://schemas.microsoft.com/office/powerpoint/2010/main" val="28153971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0DF78C-E4F5-FF93-CC98-CC9FDE976027}"/>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DAE65075-C55D-A688-41A8-B936341A686B}"/>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23BD78C4-1DC0-9831-9592-C561A323F44D}"/>
              </a:ext>
            </a:extLst>
          </p:cNvPr>
          <p:cNvSpPr>
            <a:spLocks noGrp="1"/>
          </p:cNvSpPr>
          <p:nvPr>
            <p:ph type="body" sz="quarter" idx="16"/>
          </p:nvPr>
        </p:nvSpPr>
        <p:spPr/>
        <p:txBody>
          <a:bodyPr/>
          <a:lstStyle/>
          <a:p>
            <a:endParaRPr lang="en-IT"/>
          </a:p>
        </p:txBody>
      </p:sp>
      <p:sp>
        <p:nvSpPr>
          <p:cNvPr id="3" name="Title 2">
            <a:extLst>
              <a:ext uri="{FF2B5EF4-FFF2-40B4-BE49-F238E27FC236}">
                <a16:creationId xmlns:a16="http://schemas.microsoft.com/office/drawing/2014/main" id="{8D4ED3A7-8863-744C-0359-7F29CC6E9D55}"/>
              </a:ext>
            </a:extLst>
          </p:cNvPr>
          <p:cNvSpPr>
            <a:spLocks noGrp="1"/>
          </p:cNvSpPr>
          <p:nvPr>
            <p:ph type="ctrTitle" idx="4294967295"/>
          </p:nvPr>
        </p:nvSpPr>
        <p:spPr>
          <a:xfrm>
            <a:off x="2763079" y="509569"/>
            <a:ext cx="4631635" cy="608012"/>
          </a:xfrm>
        </p:spPr>
        <p:txBody>
          <a:bodyPr>
            <a:normAutofit fontScale="90000"/>
          </a:bodyPr>
          <a:lstStyle/>
          <a:p>
            <a:r>
              <a:rPr lang="en-US" dirty="0"/>
              <a:t>Without and With</a:t>
            </a:r>
          </a:p>
        </p:txBody>
      </p:sp>
      <p:pic>
        <p:nvPicPr>
          <p:cNvPr id="7" name="Picture 6" descr="A screenshot of a computer&#10;&#10;Description automatically generated">
            <a:extLst>
              <a:ext uri="{FF2B5EF4-FFF2-40B4-BE49-F238E27FC236}">
                <a16:creationId xmlns:a16="http://schemas.microsoft.com/office/drawing/2014/main" id="{D1811C83-267C-FF97-7006-23B4495C0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525" y="3095625"/>
            <a:ext cx="8667750" cy="3562350"/>
          </a:xfrm>
          <a:prstGeom prst="rect">
            <a:avLst/>
          </a:prstGeom>
        </p:spPr>
      </p:pic>
    </p:spTree>
    <p:extLst>
      <p:ext uri="{BB962C8B-B14F-4D97-AF65-F5344CB8AC3E}">
        <p14:creationId xmlns:p14="http://schemas.microsoft.com/office/powerpoint/2010/main" val="82498108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B4B1C0-16CA-A88F-4F7A-F3AF9B4F53B1}"/>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D658A496-636A-9FB9-D26D-EF6D496DD276}"/>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262816D0-5BB4-3209-72A5-3BE8ACDA3FDD}"/>
              </a:ext>
            </a:extLst>
          </p:cNvPr>
          <p:cNvSpPr>
            <a:spLocks noGrp="1"/>
          </p:cNvSpPr>
          <p:nvPr>
            <p:ph type="body" sz="quarter" idx="16"/>
          </p:nvPr>
        </p:nvSpPr>
        <p:spPr/>
        <p:txBody>
          <a:bodyPr/>
          <a:lstStyle/>
          <a:p>
            <a:endParaRPr lang="en-IT"/>
          </a:p>
        </p:txBody>
      </p:sp>
      <p:sp>
        <p:nvSpPr>
          <p:cNvPr id="3" name="Title 2">
            <a:extLst>
              <a:ext uri="{FF2B5EF4-FFF2-40B4-BE49-F238E27FC236}">
                <a16:creationId xmlns:a16="http://schemas.microsoft.com/office/drawing/2014/main" id="{8D4ED3A7-8863-744C-0359-7F29CC6E9D55}"/>
              </a:ext>
            </a:extLst>
          </p:cNvPr>
          <p:cNvSpPr>
            <a:spLocks noGrp="1"/>
          </p:cNvSpPr>
          <p:nvPr>
            <p:ph type="ctrTitle" idx="4294967295"/>
          </p:nvPr>
        </p:nvSpPr>
        <p:spPr>
          <a:xfrm>
            <a:off x="2763079" y="509569"/>
            <a:ext cx="5168348" cy="608012"/>
          </a:xfrm>
        </p:spPr>
        <p:txBody>
          <a:bodyPr>
            <a:normAutofit fontScale="90000"/>
          </a:bodyPr>
          <a:lstStyle/>
          <a:p>
            <a:r>
              <a:rPr lang="en-US" dirty="0"/>
              <a:t>Organize Your Data</a:t>
            </a:r>
          </a:p>
        </p:txBody>
      </p:sp>
      <p:pic>
        <p:nvPicPr>
          <p:cNvPr id="4" name="Picture 3" descr="A diagram of a work space&#10;&#10;Description automatically generated">
            <a:extLst>
              <a:ext uri="{FF2B5EF4-FFF2-40B4-BE49-F238E27FC236}">
                <a16:creationId xmlns:a16="http://schemas.microsoft.com/office/drawing/2014/main" id="{980D36AF-2870-EFA7-A3D9-243253416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104" y="2892334"/>
            <a:ext cx="10391775" cy="4867275"/>
          </a:xfrm>
          <a:prstGeom prst="rect">
            <a:avLst/>
          </a:prstGeom>
        </p:spPr>
      </p:pic>
    </p:spTree>
    <p:extLst>
      <p:ext uri="{BB962C8B-B14F-4D97-AF65-F5344CB8AC3E}">
        <p14:creationId xmlns:p14="http://schemas.microsoft.com/office/powerpoint/2010/main" val="428322152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130F14-4C15-7256-6547-D48EAB9864B4}"/>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2626C8A7-744F-D55B-9BE8-747DEE6CE329}"/>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605033FC-50F6-9401-93F0-95FB31BBB9AC}"/>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704493" y="509569"/>
            <a:ext cx="2882348"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2"/>
            <a:ext cx="5778874" cy="1477328"/>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Centralized Access Control</a:t>
            </a:r>
          </a:p>
          <a:p>
            <a:pPr algn="ctr"/>
            <a:r>
              <a:rPr lang="en-US" altLang="en-US" sz="1920" b="0" dirty="0">
                <a:solidFill>
                  <a:srgbClr val="030303"/>
                </a:solidFill>
                <a:latin typeface="Arial" panose="020B0604020202020204" pitchFamily="34" charset="0"/>
              </a:rPr>
              <a:t>Unity Catalog provides a unified interface to manage data access policies across all Databricks workspaces, ensuring consistent and secure data governance.</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5"/>
            <a:ext cx="5750775" cy="1181862"/>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Auditing and Logging</a:t>
            </a:r>
          </a:p>
          <a:p>
            <a:pPr algn="ctr"/>
            <a:r>
              <a:rPr lang="en-US" altLang="en-US" sz="1920" b="0" dirty="0">
                <a:solidFill>
                  <a:srgbClr val="030303"/>
                </a:solidFill>
                <a:latin typeface="Arial" panose="020B0604020202020204" pitchFamily="34" charset="0"/>
              </a:rPr>
              <a:t>Built-in auditing capabilities capture comprehensive user-level audit logs, enabling thorough monitoring of data access and usage.</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1"/>
            <a:ext cx="5584528"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Data Lineage</a:t>
            </a:r>
          </a:p>
          <a:p>
            <a:pPr algn="ctr"/>
            <a:r>
              <a:rPr lang="en-US" altLang="en-US" sz="1920" b="0" dirty="0">
                <a:solidFill>
                  <a:srgbClr val="030303"/>
                </a:solidFill>
                <a:latin typeface="Arial" panose="020B0604020202020204" pitchFamily="34" charset="0"/>
              </a:rPr>
              <a:t>It automatically tracks and records data lineage, offering detailed insights into data transformations and usage, which is crucial for auditing and compliance.</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5"/>
            <a:ext cx="5657114"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Data Discovery</a:t>
            </a:r>
          </a:p>
          <a:p>
            <a:pPr algn="ctr"/>
            <a:r>
              <a:rPr lang="en-US" altLang="en-US" sz="1920" b="0" dirty="0">
                <a:solidFill>
                  <a:srgbClr val="030303"/>
                </a:solidFill>
                <a:latin typeface="Arial" panose="020B0604020202020204" pitchFamily="34" charset="0"/>
              </a:rPr>
              <a:t>Unity Catalog facilitates data discovery by allowing tagging and documentation of data assets, making it easier for users to find and understand the data they need.</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35934186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77CFDB-DBFE-2A48-1436-21648C032C17}"/>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4E1C5217-7D81-3D1D-0371-D247A00B8BA1}"/>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A993031B-14E2-949F-B519-921E285B9F83}"/>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033643" y="4574381"/>
            <a:ext cx="6937513"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Unity Catalog Walkthrough</a:t>
            </a:r>
          </a:p>
        </p:txBody>
      </p:sp>
    </p:spTree>
    <p:extLst>
      <p:ext uri="{BB962C8B-B14F-4D97-AF65-F5344CB8AC3E}">
        <p14:creationId xmlns:p14="http://schemas.microsoft.com/office/powerpoint/2010/main" val="4194205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 name="Picture 2">
            <a:extLst>
              <a:ext uri="{FF2B5EF4-FFF2-40B4-BE49-F238E27FC236}">
                <a16:creationId xmlns:a16="http://schemas.microsoft.com/office/drawing/2014/main" id="{C22569BD-06C5-9A3B-FC6D-FF56C7850C9E}"/>
              </a:ext>
            </a:extLst>
          </p:cNvPr>
          <p:cNvPicPr>
            <a:picLocks noChangeAspect="1"/>
          </p:cNvPicPr>
          <p:nvPr/>
        </p:nvPicPr>
        <p:blipFill rotWithShape="1">
          <a:blip r:embed="rId3"/>
          <a:srcRect t="26474" b="21378"/>
          <a:stretch/>
        </p:blipFill>
        <p:spPr>
          <a:xfrm>
            <a:off x="1460584" y="2897809"/>
            <a:ext cx="10083632" cy="5258463"/>
          </a:xfrm>
          <a:prstGeom prst="rect">
            <a:avLst/>
          </a:prstGeom>
        </p:spPr>
      </p:pic>
      <p:sp>
        <p:nvSpPr>
          <p:cNvPr id="5" name="Text Placeholder 4">
            <a:extLst>
              <a:ext uri="{FF2B5EF4-FFF2-40B4-BE49-F238E27FC236}">
                <a16:creationId xmlns:a16="http://schemas.microsoft.com/office/drawing/2014/main" id="{E9BBE5C8-4E1D-CC52-7AE7-116697241489}"/>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B04A7396-9F76-F4AE-2701-AB9BF2902B10}"/>
              </a:ext>
            </a:extLst>
          </p:cNvPr>
          <p:cNvSpPr>
            <a:spLocks noGrp="1"/>
          </p:cNvSpPr>
          <p:nvPr>
            <p:ph type="body" sz="quarter" idx="17"/>
          </p:nvPr>
        </p:nvSpPr>
        <p:spPr/>
        <p:txBody>
          <a:bodyPr/>
          <a:lstStyle/>
          <a:p>
            <a:endParaRPr lang="en-IT"/>
          </a:p>
        </p:txBody>
      </p:sp>
      <p:sp>
        <p:nvSpPr>
          <p:cNvPr id="6" name="Text Placeholder 5">
            <a:extLst>
              <a:ext uri="{FF2B5EF4-FFF2-40B4-BE49-F238E27FC236}">
                <a16:creationId xmlns:a16="http://schemas.microsoft.com/office/drawing/2014/main" id="{3329D44D-9E2B-C05C-2ABF-D0FD6D127C36}"/>
              </a:ext>
            </a:extLst>
          </p:cNvPr>
          <p:cNvSpPr>
            <a:spLocks noGrp="1"/>
          </p:cNvSpPr>
          <p:nvPr>
            <p:ph type="body" sz="quarter" idx="16"/>
          </p:nvPr>
        </p:nvSpPr>
        <p:spPr/>
        <p:txBody>
          <a:bodyPr/>
          <a:lstStyle/>
          <a:p>
            <a:endParaRPr lang="en-IT"/>
          </a:p>
        </p:txBody>
      </p:sp>
      <p:sp>
        <p:nvSpPr>
          <p:cNvPr id="4" name="Google Shape;361;p40">
            <a:extLst>
              <a:ext uri="{FF2B5EF4-FFF2-40B4-BE49-F238E27FC236}">
                <a16:creationId xmlns:a16="http://schemas.microsoft.com/office/drawing/2014/main" id="{32524C4F-589D-CE34-76D7-AF92C31FE53A}"/>
              </a:ext>
            </a:extLst>
          </p:cNvPr>
          <p:cNvSpPr txBox="1">
            <a:spLocks noGrp="1"/>
          </p:cNvSpPr>
          <p:nvPr>
            <p:ph type="title"/>
          </p:nvPr>
        </p:nvSpPr>
        <p:spPr>
          <a:xfrm>
            <a:off x="2161754" y="1262935"/>
            <a:ext cx="8681292" cy="1005921"/>
          </a:xfrm>
          <a:prstGeom prst="rect">
            <a:avLst/>
          </a:prstGeom>
        </p:spPr>
        <p:txBody>
          <a:bodyPr spcFirstLastPara="1" vert="horz" wrap="square" lIns="130027" tIns="130027" rIns="130027" bIns="130027" rtlCol="0" anchor="b" anchorCtr="0">
            <a:noAutofit/>
          </a:bodyPr>
          <a:lstStyle/>
          <a:p>
            <a:pPr algn="ctr"/>
            <a:r>
              <a:rPr lang="it-IT" dirty="0" err="1"/>
              <a:t>Well</a:t>
            </a:r>
            <a:r>
              <a:rPr lang="it-IT" dirty="0"/>
              <a:t>, I </a:t>
            </a:r>
            <a:r>
              <a:rPr lang="it-IT" dirty="0" err="1"/>
              <a:t>don’t</a:t>
            </a:r>
            <a:r>
              <a:rPr lang="it-IT" dirty="0"/>
              <a:t> know</a:t>
            </a:r>
            <a:endParaRPr dirty="0"/>
          </a:p>
        </p:txBody>
      </p:sp>
      <p:sp>
        <p:nvSpPr>
          <p:cNvPr id="2" name="Content Placeholder 1">
            <a:extLst>
              <a:ext uri="{FF2B5EF4-FFF2-40B4-BE49-F238E27FC236}">
                <a16:creationId xmlns:a16="http://schemas.microsoft.com/office/drawing/2014/main" id="{F235F175-6F95-0447-5AD2-7D86ED0460E5}"/>
              </a:ext>
            </a:extLst>
          </p:cNvPr>
          <p:cNvSpPr>
            <a:spLocks noGrp="1"/>
          </p:cNvSpPr>
          <p:nvPr>
            <p:ph idx="1"/>
          </p:nvPr>
        </p:nvSpPr>
        <p:spPr/>
        <p:txBody>
          <a:bodyPr/>
          <a:lstStyle/>
          <a:p>
            <a:endParaRPr lang="en-IT" dirty="0"/>
          </a:p>
        </p:txBody>
      </p:sp>
      <p:pic>
        <p:nvPicPr>
          <p:cNvPr id="16386" name="Picture 2">
            <a:extLst>
              <a:ext uri="{FF2B5EF4-FFF2-40B4-BE49-F238E27FC236}">
                <a16:creationId xmlns:a16="http://schemas.microsoft.com/office/drawing/2014/main" id="{BFCCC5F1-4746-C246-C8F7-0C6AE0CDA6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2092" y="3125454"/>
            <a:ext cx="1791003" cy="411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9408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247ED93-1A0C-8CE1-AD62-74D8758EE536}"/>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1B8C7DAF-C696-9707-D01B-4C5F80DDD2B9}"/>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919D76E1-9E04-BF0F-ED98-C164A1383134}"/>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925884" y="4574381"/>
            <a:ext cx="3153032"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Data Masking</a:t>
            </a:r>
          </a:p>
        </p:txBody>
      </p:sp>
    </p:spTree>
    <p:extLst>
      <p:ext uri="{BB962C8B-B14F-4D97-AF65-F5344CB8AC3E}">
        <p14:creationId xmlns:p14="http://schemas.microsoft.com/office/powerpoint/2010/main" val="11537107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4F6E38-4C08-A695-8040-1BB7F69D4178}"/>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C7BCA441-3B4A-1A0B-BBC1-1256A5AAD465}"/>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3AF14AB2-7F7E-3690-B3C9-0586BFB8C0F7}"/>
              </a:ext>
            </a:extLst>
          </p:cNvPr>
          <p:cNvSpPr>
            <a:spLocks noGrp="1"/>
          </p:cNvSpPr>
          <p:nvPr>
            <p:ph type="body" sz="quarter" idx="16"/>
          </p:nvPr>
        </p:nvSpPr>
        <p:spPr/>
        <p:txBody>
          <a:bodyPr/>
          <a:lstStyle/>
          <a:p>
            <a:endParaRPr lang="en-IT"/>
          </a:p>
        </p:txBody>
      </p:sp>
      <p:sp>
        <p:nvSpPr>
          <p:cNvPr id="3" name="Title 2">
            <a:extLst>
              <a:ext uri="{FF2B5EF4-FFF2-40B4-BE49-F238E27FC236}">
                <a16:creationId xmlns:a16="http://schemas.microsoft.com/office/drawing/2014/main" id="{8D4ED3A7-8863-744C-0359-7F29CC6E9D55}"/>
              </a:ext>
            </a:extLst>
          </p:cNvPr>
          <p:cNvSpPr>
            <a:spLocks noGrp="1"/>
          </p:cNvSpPr>
          <p:nvPr>
            <p:ph type="ctrTitle" idx="4294967295"/>
          </p:nvPr>
        </p:nvSpPr>
        <p:spPr>
          <a:xfrm>
            <a:off x="2743200" y="509569"/>
            <a:ext cx="6341165" cy="608012"/>
          </a:xfrm>
        </p:spPr>
        <p:txBody>
          <a:bodyPr>
            <a:normAutofit fontScale="90000"/>
          </a:bodyPr>
          <a:lstStyle/>
          <a:p>
            <a:r>
              <a:rPr lang="en-US" dirty="0"/>
              <a:t>Unity Catalog Protection</a:t>
            </a:r>
          </a:p>
        </p:txBody>
      </p:sp>
      <p:pic>
        <p:nvPicPr>
          <p:cNvPr id="7" name="Picture 6" descr="A screenshot of a computer&#10;&#10;Description automatically generated">
            <a:extLst>
              <a:ext uri="{FF2B5EF4-FFF2-40B4-BE49-F238E27FC236}">
                <a16:creationId xmlns:a16="http://schemas.microsoft.com/office/drawing/2014/main" id="{F99FDF3E-78EF-FFB5-F71D-1C1811866B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0932" y="2446065"/>
            <a:ext cx="5748201" cy="54784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8474237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D1F123-5256-D8F6-43FD-74011C24A469}"/>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1416C0C5-65D5-4E83-F558-36E4A57F7328}"/>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7D5916FD-5E44-A351-32D1-B944D4BE203F}"/>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724371" y="578616"/>
            <a:ext cx="2842591"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1772793"/>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Column Masks</a:t>
            </a:r>
          </a:p>
          <a:p>
            <a:pPr algn="ctr"/>
            <a:r>
              <a:rPr lang="en-US" altLang="en-US" sz="1920" b="0" dirty="0">
                <a:solidFill>
                  <a:srgbClr val="030303"/>
                </a:solidFill>
                <a:latin typeface="Arial" panose="020B0604020202020204" pitchFamily="34" charset="0"/>
              </a:rPr>
              <a:t>Databricks allows you to apply masking functions to table columns. These functions evaluate at query runtime, determining whether to return the original column value or a masked version based on the user’s identity.</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6"/>
            <a:ext cx="5750775" cy="1477328"/>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Dynamic Masking</a:t>
            </a:r>
          </a:p>
          <a:p>
            <a:pPr algn="ctr"/>
            <a:r>
              <a:rPr lang="en-US" altLang="en-US" sz="1920" b="0" dirty="0">
                <a:solidFill>
                  <a:srgbClr val="030303"/>
                </a:solidFill>
                <a:latin typeface="Arial" panose="020B0604020202020204" pitchFamily="34" charset="0"/>
              </a:rPr>
              <a:t> The masking functions and filters are dynamic, meaning they are applied in real-time during query execution. This ensures that sensitive data is protected without altering the underlying data.</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1"/>
            <a:ext cx="5584528"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Row Filters</a:t>
            </a:r>
          </a:p>
          <a:p>
            <a:pPr algn="ctr"/>
            <a:r>
              <a:rPr lang="en-US" altLang="en-US" sz="1920" b="0" dirty="0">
                <a:solidFill>
                  <a:srgbClr val="030303"/>
                </a:solidFill>
                <a:latin typeface="Arial" panose="020B0604020202020204" pitchFamily="34" charset="0"/>
              </a:rPr>
              <a:t>You can implement row filters to ensure that queries return only rows meeting specific criteria. This is useful for restricting access to sensitive data based on user roles.</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5"/>
            <a:ext cx="5657114"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Unity Catalog Integration</a:t>
            </a:r>
          </a:p>
          <a:p>
            <a:pPr algn="ctr"/>
            <a:r>
              <a:rPr lang="en-US" altLang="en-US" sz="1920" b="0" dirty="0">
                <a:solidFill>
                  <a:srgbClr val="030303"/>
                </a:solidFill>
                <a:latin typeface="Arial" panose="020B0604020202020204" pitchFamily="34" charset="0"/>
              </a:rPr>
              <a:t>Databricks Data Masking features are integrated with Unity Catalog, providing a unified governance solution that includes data masking, access control, and auditing.</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22267571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41DF4D-F78C-8C9F-DDDA-D7C31716ADFB}"/>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81E425F4-B64F-883A-9898-22A201FC9120}"/>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A8DAB308-604F-BAAC-4F03-638DFE3EDC24}"/>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977861" y="4574381"/>
            <a:ext cx="5049078"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Protect Your Data</a:t>
            </a:r>
          </a:p>
        </p:txBody>
      </p:sp>
    </p:spTree>
    <p:extLst>
      <p:ext uri="{BB962C8B-B14F-4D97-AF65-F5344CB8AC3E}">
        <p14:creationId xmlns:p14="http://schemas.microsoft.com/office/powerpoint/2010/main" val="27387409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DB25A79-2A0E-8457-6B30-C6BCD8430A94}"/>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7C475E20-C954-584E-F0F4-DCD0BA6A6ADB}"/>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4C390216-63CE-69F0-3C40-C11B29CE6511}"/>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507716" y="4574381"/>
            <a:ext cx="3989368"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Databricks Repos</a:t>
            </a:r>
          </a:p>
        </p:txBody>
      </p:sp>
    </p:spTree>
    <p:extLst>
      <p:ext uri="{BB962C8B-B14F-4D97-AF65-F5344CB8AC3E}">
        <p14:creationId xmlns:p14="http://schemas.microsoft.com/office/powerpoint/2010/main" val="23388758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989106-09E9-F103-13B0-7172C37A7823}"/>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93E3233E-4D83-B842-A32F-7F396EB132E0}"/>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ED5E07CF-1230-F38E-81D7-78A9B5E36BA1}"/>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24980" y="509569"/>
            <a:ext cx="3041374"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1772793"/>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Git Integration</a:t>
            </a:r>
          </a:p>
          <a:p>
            <a:pPr algn="ctr"/>
            <a:r>
              <a:rPr lang="en-US" altLang="en-US" sz="1920" b="0" dirty="0">
                <a:solidFill>
                  <a:srgbClr val="030303"/>
                </a:solidFill>
                <a:latin typeface="Arial" panose="020B0604020202020204" pitchFamily="34" charset="0"/>
              </a:rPr>
              <a:t>Databricks Repos provides native integration with popular Git providers like GitHub, GitLab, Bitbucket, and Azure DevOps. This allows you to clone remote repositories, manage branches, and perform Git operations directly within the Databricks environment.</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6"/>
            <a:ext cx="5750775" cy="1772793"/>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CI/CD Integration</a:t>
            </a:r>
          </a:p>
          <a:p>
            <a:pPr algn="ctr"/>
            <a:r>
              <a:rPr lang="en-US" altLang="en-US" sz="1920" b="0" dirty="0">
                <a:solidFill>
                  <a:srgbClr val="030303"/>
                </a:solidFill>
                <a:latin typeface="Arial" panose="020B0604020202020204" pitchFamily="34" charset="0"/>
              </a:rPr>
              <a:t> Databricks Repos supports continuous integration and continuous deployment (CI/CD) workflows. You can automate Git workflows using the Repos REST API, integrating your data projects into larger software operations.</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2"/>
            <a:ext cx="5584528" cy="1772793"/>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Collaboration and Version Control</a:t>
            </a:r>
          </a:p>
          <a:p>
            <a:pPr algn="ctr"/>
            <a:r>
              <a:rPr lang="en-US" altLang="en-US" sz="1920" b="0" dirty="0">
                <a:solidFill>
                  <a:srgbClr val="030303"/>
                </a:solidFill>
                <a:latin typeface="Arial" panose="020B0604020202020204" pitchFamily="34" charset="0"/>
              </a:rPr>
              <a:t> Repos enable collaborative development by allowing multiple users to work on the same project with version control. This ensures that changes are tracked, and different versions of the code can be managed efficiently.</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6"/>
            <a:ext cx="5657114"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Repo-Level Access Control</a:t>
            </a:r>
          </a:p>
          <a:p>
            <a:pPr algn="ctr"/>
            <a:r>
              <a:rPr lang="en-US" altLang="en-US" sz="1920" b="0" dirty="0">
                <a:solidFill>
                  <a:srgbClr val="030303"/>
                </a:solidFill>
                <a:latin typeface="Arial" panose="020B0604020202020204" pitchFamily="34" charset="0"/>
              </a:rPr>
              <a:t>Repos offer fine-grained access control, allowing you to manage permissions at the repository level. This ensures that only authorized users can access and modify the code, enhancing security.</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21885977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8B2E3B-2361-32E7-CA6C-E9BD0FC0033E}"/>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49CE321A-528D-6C26-624C-D74DF9E8815E}"/>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EFC953ED-6D54-70EF-A5F9-C0E0B74CC65A}"/>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564296" y="509569"/>
            <a:ext cx="4373217" cy="608012"/>
          </a:xfrm>
        </p:spPr>
        <p:txBody>
          <a:bodyPr>
            <a:normAutofit fontScale="90000"/>
          </a:bodyPr>
          <a:lstStyle/>
          <a:p>
            <a:r>
              <a:rPr lang="en-US" dirty="0"/>
              <a:t>Versioning Flow</a:t>
            </a:r>
          </a:p>
        </p:txBody>
      </p:sp>
      <p:pic>
        <p:nvPicPr>
          <p:cNvPr id="6" name="Picture 5" descr="A diagram of a workflow&#10;&#10;Description automatically generated">
            <a:extLst>
              <a:ext uri="{FF2B5EF4-FFF2-40B4-BE49-F238E27FC236}">
                <a16:creationId xmlns:a16="http://schemas.microsoft.com/office/drawing/2014/main" id="{2EEF264B-AD2F-9CF1-5A4E-D3E7403771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666" y="2545111"/>
            <a:ext cx="8854751" cy="4980798"/>
          </a:xfrm>
          <a:prstGeom prst="rect">
            <a:avLst/>
          </a:prstGeom>
        </p:spPr>
      </p:pic>
    </p:spTree>
    <p:extLst>
      <p:ext uri="{BB962C8B-B14F-4D97-AF65-F5344CB8AC3E}">
        <p14:creationId xmlns:p14="http://schemas.microsoft.com/office/powerpoint/2010/main" val="623803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0532ABD-28AF-142F-3F54-48C9CDDFB62E}"/>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8E8BAFE3-DF3E-F028-AB79-01914A71B482}"/>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0B1B1E59-A515-FFAB-CB80-7B11A82103EB}"/>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838713" y="4574381"/>
            <a:ext cx="5327374"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Version Your Code</a:t>
            </a:r>
          </a:p>
        </p:txBody>
      </p:sp>
    </p:spTree>
    <p:extLst>
      <p:ext uri="{BB962C8B-B14F-4D97-AF65-F5344CB8AC3E}">
        <p14:creationId xmlns:p14="http://schemas.microsoft.com/office/powerpoint/2010/main" val="6955534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8DBE240-CA67-4F87-CA14-A4C6FB385F2D}"/>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5CAA17A7-C4F8-B608-60AC-D71A89684661}"/>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38A7F8C1-94C7-E3BE-9534-740F1A9F91F0}"/>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925884" y="4574381"/>
            <a:ext cx="3153032"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Secret Scopes</a:t>
            </a:r>
          </a:p>
        </p:txBody>
      </p:sp>
    </p:spTree>
    <p:extLst>
      <p:ext uri="{BB962C8B-B14F-4D97-AF65-F5344CB8AC3E}">
        <p14:creationId xmlns:p14="http://schemas.microsoft.com/office/powerpoint/2010/main" val="35441023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29F762-184D-7B02-1C6B-94B680908FBE}"/>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94DF45F9-7C68-983A-D6FA-C48B3B773BCE}"/>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1837BC4C-70A3-ACD0-7368-713FA6F04F91}"/>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57318" y="509569"/>
            <a:ext cx="7116417" cy="608012"/>
          </a:xfrm>
        </p:spPr>
        <p:txBody>
          <a:bodyPr>
            <a:normAutofit fontScale="90000"/>
          </a:bodyPr>
          <a:lstStyle/>
          <a:p>
            <a:r>
              <a:rPr lang="en-US" dirty="0"/>
              <a:t>Azure Key Vault Integration</a:t>
            </a:r>
          </a:p>
        </p:txBody>
      </p:sp>
      <p:pic>
        <p:nvPicPr>
          <p:cNvPr id="6" name="Picture 5" descr="A diagram of a data flow&#10;&#10;Description automatically generated">
            <a:extLst>
              <a:ext uri="{FF2B5EF4-FFF2-40B4-BE49-F238E27FC236}">
                <a16:creationId xmlns:a16="http://schemas.microsoft.com/office/drawing/2014/main" id="{F50F6868-FACC-666A-B2ED-5CC6A2AFC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0715" y="2713003"/>
            <a:ext cx="8709621" cy="4327593"/>
          </a:xfrm>
          <a:prstGeom prst="rect">
            <a:avLst/>
          </a:prstGeom>
        </p:spPr>
      </p:pic>
    </p:spTree>
    <p:extLst>
      <p:ext uri="{BB962C8B-B14F-4D97-AF65-F5344CB8AC3E}">
        <p14:creationId xmlns:p14="http://schemas.microsoft.com/office/powerpoint/2010/main" val="524584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 name="Text Placeholder 2">
            <a:extLst>
              <a:ext uri="{FF2B5EF4-FFF2-40B4-BE49-F238E27FC236}">
                <a16:creationId xmlns:a16="http://schemas.microsoft.com/office/drawing/2014/main" id="{7621FA10-D8F0-51BC-D26A-EB40D153348C}"/>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4EFD1620-AA2C-27A7-C3B8-02155BBA3576}"/>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82FCB642-FE2B-C624-392E-D339046CB7FA}"/>
              </a:ext>
            </a:extLst>
          </p:cNvPr>
          <p:cNvSpPr>
            <a:spLocks noGrp="1"/>
          </p:cNvSpPr>
          <p:nvPr>
            <p:ph type="body" sz="quarter" idx="16"/>
          </p:nvPr>
        </p:nvSpPr>
        <p:spPr/>
        <p:txBody>
          <a:bodyPr/>
          <a:lstStyle/>
          <a:p>
            <a:endParaRPr lang="en-IT"/>
          </a:p>
        </p:txBody>
      </p:sp>
      <p:sp>
        <p:nvSpPr>
          <p:cNvPr id="4" name="Google Shape;317;p35">
            <a:extLst>
              <a:ext uri="{FF2B5EF4-FFF2-40B4-BE49-F238E27FC236}">
                <a16:creationId xmlns:a16="http://schemas.microsoft.com/office/drawing/2014/main" id="{702402BC-8D02-79D0-68C8-A5ADB36A7087}"/>
              </a:ext>
            </a:extLst>
          </p:cNvPr>
          <p:cNvSpPr txBox="1">
            <a:spLocks noGrp="1"/>
          </p:cNvSpPr>
          <p:nvPr>
            <p:ph type="title"/>
          </p:nvPr>
        </p:nvSpPr>
        <p:spPr>
          <a:xfrm>
            <a:off x="5136308" y="4379348"/>
            <a:ext cx="2732183" cy="994904"/>
          </a:xfrm>
          <a:prstGeom prst="rect">
            <a:avLst/>
          </a:prstGeom>
        </p:spPr>
        <p:txBody>
          <a:bodyPr spcFirstLastPara="1" vert="horz" wrap="square" lIns="130027" tIns="130027" rIns="130027" bIns="130027" rtlCol="0" anchor="b" anchorCtr="0">
            <a:noAutofit/>
          </a:bodyPr>
          <a:lstStyle/>
          <a:p>
            <a:pPr algn="ctr"/>
            <a:r>
              <a:rPr lang="it" sz="4551" dirty="0"/>
              <a:t>When?</a:t>
            </a:r>
            <a:endParaRPr sz="4551" dirty="0"/>
          </a:p>
        </p:txBody>
      </p:sp>
    </p:spTree>
    <p:extLst>
      <p:ext uri="{BB962C8B-B14F-4D97-AF65-F5344CB8AC3E}">
        <p14:creationId xmlns:p14="http://schemas.microsoft.com/office/powerpoint/2010/main" val="153908062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32E6BD-12D5-4864-74AD-A03A0EC9BFD9}"/>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65849A6E-5FC2-CE0F-D4DE-72EE21DA7F09}"/>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6868A398-BD68-C803-E19C-B9AA4D059BF0}"/>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94554" y="509569"/>
            <a:ext cx="2902226"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1772793"/>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Centralized Secret Management</a:t>
            </a:r>
          </a:p>
          <a:p>
            <a:pPr algn="ctr"/>
            <a:r>
              <a:rPr lang="en-US" altLang="en-US" sz="1920" b="0" dirty="0">
                <a:solidFill>
                  <a:srgbClr val="030303"/>
                </a:solidFill>
                <a:latin typeface="Arial" panose="020B0604020202020204" pitchFamily="34" charset="0"/>
              </a:rPr>
              <a:t>Secret scopes allow you to manage secrets (such as database credentials, API keys, etc.) centrally within Databricks. This ensures that sensitive information is stored securely and accessed only by authorized users.</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6"/>
            <a:ext cx="5750775" cy="1772793"/>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Access Control</a:t>
            </a:r>
          </a:p>
          <a:p>
            <a:pPr algn="ctr"/>
            <a:r>
              <a:rPr lang="en-US" altLang="en-US" sz="1920" b="0" dirty="0">
                <a:solidFill>
                  <a:srgbClr val="030303"/>
                </a:solidFill>
                <a:latin typeface="Arial" panose="020B0604020202020204" pitchFamily="34" charset="0"/>
              </a:rPr>
              <a:t>Secret scopes support fine-grained access control through Access Control Lists (ACLs). This means you can specify which users or groups have permission to read or manage secrets within a scope.</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1"/>
            <a:ext cx="5584528"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Integration with Databricks CLI and API</a:t>
            </a:r>
          </a:p>
          <a:p>
            <a:pPr algn="ctr"/>
            <a:r>
              <a:rPr lang="en-US" altLang="en-US" sz="1920" b="0" dirty="0">
                <a:solidFill>
                  <a:srgbClr val="030303"/>
                </a:solidFill>
                <a:latin typeface="Arial" panose="020B0604020202020204" pitchFamily="34" charset="0"/>
              </a:rPr>
              <a:t> You can create and manage secret scopes using the Databricks CLI or the Secrets API. This flexibility allows for automation and integration into your existing workflows.</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6"/>
            <a:ext cx="5657114"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Support for Multiple Backends</a:t>
            </a:r>
          </a:p>
          <a:p>
            <a:pPr algn="ctr"/>
            <a:r>
              <a:rPr lang="en-US" altLang="en-US" sz="1920" b="0" dirty="0">
                <a:solidFill>
                  <a:srgbClr val="030303"/>
                </a:solidFill>
                <a:latin typeface="Arial" panose="020B0604020202020204" pitchFamily="34" charset="0"/>
              </a:rPr>
              <a:t>Databricks supports both Databricks-backed and Azure Key Vault-backed secret scopes. This allows you to choose the backend that best fits your security and compliance requirements.</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31315545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E263967-43C9-711F-DFD2-86B399F8063D}"/>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EFE15A91-EF79-2654-7C65-27DF50A52F38}"/>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A811C9B5-D577-0D46-2B28-9A279B3112B2}"/>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047435" y="4574381"/>
            <a:ext cx="4909930"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Secret Your Keys</a:t>
            </a:r>
          </a:p>
        </p:txBody>
      </p:sp>
    </p:spTree>
    <p:extLst>
      <p:ext uri="{BB962C8B-B14F-4D97-AF65-F5344CB8AC3E}">
        <p14:creationId xmlns:p14="http://schemas.microsoft.com/office/powerpoint/2010/main" val="22600107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575C5B4-F892-FBCC-6D6D-E2826660AB63}"/>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6A42CA5D-C51C-21F4-2E50-9F14E5180F67}"/>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2BC8B948-DF40-BB2C-D1E0-B10C473922AF}"/>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925884" y="4574381"/>
            <a:ext cx="3153032"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Spark Stream</a:t>
            </a:r>
          </a:p>
        </p:txBody>
      </p:sp>
    </p:spTree>
    <p:extLst>
      <p:ext uri="{BB962C8B-B14F-4D97-AF65-F5344CB8AC3E}">
        <p14:creationId xmlns:p14="http://schemas.microsoft.com/office/powerpoint/2010/main" val="6545595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2E232D-BE13-B121-8B67-AA5CEBB39BFC}"/>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EB46DA15-9C47-C8E3-2C9E-7825CCC00942}"/>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E05D1699-1CA2-F8A9-4CC0-461F0ED7D3DC}"/>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703444" y="509569"/>
            <a:ext cx="4412974" cy="608012"/>
          </a:xfrm>
        </p:spPr>
        <p:txBody>
          <a:bodyPr>
            <a:normAutofit fontScale="90000"/>
          </a:bodyPr>
          <a:lstStyle/>
          <a:p>
            <a:r>
              <a:rPr lang="en-US" dirty="0"/>
              <a:t>Spark Streaming</a:t>
            </a:r>
          </a:p>
        </p:txBody>
      </p:sp>
      <p:pic>
        <p:nvPicPr>
          <p:cNvPr id="6" name="Picture 5" descr="A black rectangle with orange and white text&#10;&#10;Description automatically generated">
            <a:extLst>
              <a:ext uri="{FF2B5EF4-FFF2-40B4-BE49-F238E27FC236}">
                <a16:creationId xmlns:a16="http://schemas.microsoft.com/office/drawing/2014/main" id="{1739E886-DD57-882E-95C3-2275A76B1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00" y="2757312"/>
            <a:ext cx="12192000" cy="4556396"/>
          </a:xfrm>
          <a:prstGeom prst="rect">
            <a:avLst/>
          </a:prstGeom>
        </p:spPr>
      </p:pic>
    </p:spTree>
    <p:extLst>
      <p:ext uri="{BB962C8B-B14F-4D97-AF65-F5344CB8AC3E}">
        <p14:creationId xmlns:p14="http://schemas.microsoft.com/office/powerpoint/2010/main" val="184898387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280F3-2C2E-525F-157D-DFCDB4C98608}"/>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A1095AC2-FEFF-42F7-605D-C79679A1E0B9}"/>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65B11D72-5753-86A1-4E69-7E234C056CCB}"/>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744249" y="509569"/>
            <a:ext cx="2802835"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1772793"/>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Real-Time Data Processing</a:t>
            </a:r>
          </a:p>
          <a:p>
            <a:pPr algn="ctr"/>
            <a:r>
              <a:rPr lang="en-US" altLang="en-US" sz="1920" b="0" dirty="0">
                <a:solidFill>
                  <a:srgbClr val="030303"/>
                </a:solidFill>
                <a:latin typeface="Arial" panose="020B0604020202020204" pitchFamily="34" charset="0"/>
              </a:rPr>
              <a:t>Databricks Spark Streaming allows for real-time data processing, enabling you to process data as it arrives. This is crucial for applications that require immediate insights and actions, such as fraud detection and real-time analytics.</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6"/>
            <a:ext cx="5750775" cy="1772793"/>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Fault Tolerance</a:t>
            </a:r>
          </a:p>
          <a:p>
            <a:pPr algn="ctr"/>
            <a:r>
              <a:rPr lang="en-US" altLang="en-US" sz="1920" b="0" dirty="0">
                <a:solidFill>
                  <a:srgbClr val="030303"/>
                </a:solidFill>
                <a:latin typeface="Arial" panose="020B0604020202020204" pitchFamily="34" charset="0"/>
              </a:rPr>
              <a:t>Spark Streaming is designed to be fault-tolerant, ensuring that your data processing continues smoothly even in the event of failures. It achieves this through features like checkpointing and state management.</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2"/>
            <a:ext cx="5584528"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Unified Batch and Streaming API</a:t>
            </a:r>
          </a:p>
          <a:p>
            <a:pPr algn="ctr"/>
            <a:r>
              <a:rPr lang="en-US" altLang="en-US" sz="1920" b="0" dirty="0">
                <a:solidFill>
                  <a:srgbClr val="030303"/>
                </a:solidFill>
                <a:latin typeface="Arial" panose="020B0604020202020204" pitchFamily="34" charset="0"/>
              </a:rPr>
              <a:t>Spark Streaming uses the same API for both batch and streaming data, simplifying the development process. This means you can write your code once and run it in both batch and streaming modes.</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6"/>
            <a:ext cx="5657114" cy="1772793"/>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Scalability</a:t>
            </a:r>
          </a:p>
          <a:p>
            <a:pPr algn="ctr"/>
            <a:r>
              <a:rPr lang="en-US" altLang="en-US" sz="1920" b="0" dirty="0">
                <a:solidFill>
                  <a:srgbClr val="030303"/>
                </a:solidFill>
                <a:latin typeface="Arial" panose="020B0604020202020204" pitchFamily="34" charset="0"/>
              </a:rPr>
              <a:t>Spark Streaming can scale to handle large volumes of data, making it suitable for big data applications. It leverages the distributed computing power of Apache Spark to process data efficiently across multiple nodes.</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14135802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478105-46BD-A035-1BA9-2E731095C115}"/>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6A94554C-946C-F7D2-A405-7A4D6ECA225F}"/>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B41253F4-ED8D-B193-B565-79EBA1B14DB6}"/>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145667" y="4574381"/>
            <a:ext cx="4713466"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Stream the Data</a:t>
            </a:r>
          </a:p>
        </p:txBody>
      </p:sp>
    </p:spTree>
    <p:extLst>
      <p:ext uri="{BB962C8B-B14F-4D97-AF65-F5344CB8AC3E}">
        <p14:creationId xmlns:p14="http://schemas.microsoft.com/office/powerpoint/2010/main" val="7876172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BAFB156-B5B6-F10A-A561-0CBD0A7ECE7A}"/>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4C00D880-E939-C1DC-065E-B414FCE25106}"/>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8CCACE7F-B04D-99B5-1A7A-B31F7975DCFD}"/>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5150678" y="4574381"/>
            <a:ext cx="2703443"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Autoloader</a:t>
            </a:r>
          </a:p>
        </p:txBody>
      </p:sp>
    </p:spTree>
    <p:extLst>
      <p:ext uri="{BB962C8B-B14F-4D97-AF65-F5344CB8AC3E}">
        <p14:creationId xmlns:p14="http://schemas.microsoft.com/office/powerpoint/2010/main" val="15538472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14E540-E66C-7026-9CE3-C89CF647B997}"/>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9F0662C7-A82A-5727-DFF4-F82333CEBA82}"/>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4FF4F534-39BF-FF28-6EF4-17536E940EDD}"/>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83567" y="496155"/>
            <a:ext cx="5307496" cy="608012"/>
          </a:xfrm>
        </p:spPr>
        <p:txBody>
          <a:bodyPr>
            <a:normAutofit fontScale="90000"/>
          </a:bodyPr>
          <a:lstStyle/>
          <a:p>
            <a:r>
              <a:rPr lang="en-US" dirty="0"/>
              <a:t>Autoloader Behavior</a:t>
            </a:r>
          </a:p>
        </p:txBody>
      </p:sp>
      <p:pic>
        <p:nvPicPr>
          <p:cNvPr id="6" name="Picture 5" descr="A logo on a white background&#10;&#10;Description automatically generated">
            <a:extLst>
              <a:ext uri="{FF2B5EF4-FFF2-40B4-BE49-F238E27FC236}">
                <a16:creationId xmlns:a16="http://schemas.microsoft.com/office/drawing/2014/main" id="{D5EE229C-74E6-BFB3-7A1F-CD7391EC5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527" y="3727215"/>
            <a:ext cx="8431746" cy="2603175"/>
          </a:xfrm>
          <a:prstGeom prst="rect">
            <a:avLst/>
          </a:prstGeom>
        </p:spPr>
      </p:pic>
    </p:spTree>
    <p:extLst>
      <p:ext uri="{BB962C8B-B14F-4D97-AF65-F5344CB8AC3E}">
        <p14:creationId xmlns:p14="http://schemas.microsoft.com/office/powerpoint/2010/main" val="1298467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89F6A-0021-6E42-96C1-1419ABAA2ADB}"/>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CC55C258-E972-8F12-79FF-BC3DA0C33493}"/>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58A0696B-AAB6-18AD-5094-BE921B852B63}"/>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744249" y="509569"/>
            <a:ext cx="2802835"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2"/>
            <a:ext cx="5778874" cy="1477328"/>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Incremental and Efficient Data Ingestion</a:t>
            </a:r>
          </a:p>
          <a:p>
            <a:pPr algn="ctr"/>
            <a:r>
              <a:rPr lang="en-US" altLang="en-US" sz="1920" b="0" dirty="0">
                <a:solidFill>
                  <a:srgbClr val="030303"/>
                </a:solidFill>
                <a:latin typeface="Arial" panose="020B0604020202020204" pitchFamily="34" charset="0"/>
              </a:rPr>
              <a:t>Autoloader can incrementally process new data files as they arrive in cloud storage, without requiring additional setup. This ensures efficient and timely data ingestion.</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5"/>
            <a:ext cx="5750775" cy="1181862"/>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Schema Inference and Evolution</a:t>
            </a:r>
          </a:p>
          <a:p>
            <a:pPr algn="ctr"/>
            <a:r>
              <a:rPr lang="en-US" altLang="en-US" sz="1920" b="0" dirty="0">
                <a:solidFill>
                  <a:srgbClr val="030303"/>
                </a:solidFill>
                <a:latin typeface="Arial" panose="020B0604020202020204" pitchFamily="34" charset="0"/>
              </a:rPr>
              <a:t>Autoloader automatically handles schema inference and evolution, making it easier to work with diverse data formats like CSV, JSON, Avro, and more.</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1"/>
            <a:ext cx="5584528"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Scalability</a:t>
            </a:r>
          </a:p>
          <a:p>
            <a:pPr algn="ctr"/>
            <a:r>
              <a:rPr lang="en-US" altLang="en-US" sz="1920" b="0" dirty="0">
                <a:solidFill>
                  <a:srgbClr val="030303"/>
                </a:solidFill>
                <a:latin typeface="Arial" panose="020B0604020202020204" pitchFamily="34" charset="0"/>
              </a:rPr>
              <a:t>It is designed to handle large-scale data ingestion, capable of processing billions of files and supporting near real-time loading of millions of files per hour.</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5"/>
            <a:ext cx="5657114" cy="147732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Fault Tolerance and Exactly-Once Processing</a:t>
            </a:r>
          </a:p>
          <a:p>
            <a:pPr algn="ctr"/>
            <a:r>
              <a:rPr lang="en-US" altLang="en-US" sz="1920" b="0" dirty="0">
                <a:solidFill>
                  <a:srgbClr val="030303"/>
                </a:solidFill>
                <a:latin typeface="Arial" panose="020B0604020202020204" pitchFamily="34" charset="0"/>
              </a:rPr>
              <a:t>It provides exactly-once processing semantics by tracking metadata in a scalable key-value store, ensuring data is processed accurately even in the event of failures.</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41250561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E9A384B-9D72-4CEF-2D2D-BE0EF9CF72B5}"/>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B32357D8-F6D2-8A21-7612-5A0A84FF224E}"/>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CBE669E3-BBD4-C82F-B82F-F77B4E2605C8}"/>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251200" y="4574381"/>
            <a:ext cx="6502400"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Automatize Your Folder</a:t>
            </a:r>
          </a:p>
        </p:txBody>
      </p:sp>
    </p:spTree>
    <p:extLst>
      <p:ext uri="{BB962C8B-B14F-4D97-AF65-F5344CB8AC3E}">
        <p14:creationId xmlns:p14="http://schemas.microsoft.com/office/powerpoint/2010/main" val="1388671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grpSp>
        <p:nvGrpSpPr>
          <p:cNvPr id="9" name="Group 8">
            <a:extLst>
              <a:ext uri="{FF2B5EF4-FFF2-40B4-BE49-F238E27FC236}">
                <a16:creationId xmlns:a16="http://schemas.microsoft.com/office/drawing/2014/main" id="{4A5E0050-1577-F769-2D29-EBB37E5425B2}"/>
              </a:ext>
            </a:extLst>
          </p:cNvPr>
          <p:cNvGrpSpPr/>
          <p:nvPr/>
        </p:nvGrpSpPr>
        <p:grpSpPr>
          <a:xfrm>
            <a:off x="1447570" y="2155895"/>
            <a:ext cx="10109660" cy="1536000"/>
            <a:chOff x="1349845" y="658614"/>
            <a:chExt cx="7108355" cy="1080000"/>
          </a:xfrm>
        </p:grpSpPr>
        <p:pic>
          <p:nvPicPr>
            <p:cNvPr id="5" name="Picture 4">
              <a:extLst>
                <a:ext uri="{FF2B5EF4-FFF2-40B4-BE49-F238E27FC236}">
                  <a16:creationId xmlns:a16="http://schemas.microsoft.com/office/drawing/2014/main" id="{98596120-BFCF-DC47-E36F-32298BE3E961}"/>
                </a:ext>
              </a:extLst>
            </p:cNvPr>
            <p:cNvPicPr>
              <a:picLocks noChangeAspect="1"/>
            </p:cNvPicPr>
            <p:nvPr/>
          </p:nvPicPr>
          <p:blipFill>
            <a:blip r:embed="rId3"/>
            <a:stretch>
              <a:fillRect/>
            </a:stretch>
          </p:blipFill>
          <p:spPr>
            <a:xfrm>
              <a:off x="1349845" y="658614"/>
              <a:ext cx="2523104" cy="1080000"/>
            </a:xfrm>
            <a:prstGeom prst="rect">
              <a:avLst/>
            </a:prstGeom>
          </p:spPr>
        </p:pic>
        <p:pic>
          <p:nvPicPr>
            <p:cNvPr id="6" name="Picture 5">
              <a:extLst>
                <a:ext uri="{FF2B5EF4-FFF2-40B4-BE49-F238E27FC236}">
                  <a16:creationId xmlns:a16="http://schemas.microsoft.com/office/drawing/2014/main" id="{B03FB888-59DA-0C98-C5BD-743FB7181A4E}"/>
                </a:ext>
              </a:extLst>
            </p:cNvPr>
            <p:cNvPicPr>
              <a:picLocks noChangeAspect="1"/>
            </p:cNvPicPr>
            <p:nvPr/>
          </p:nvPicPr>
          <p:blipFill>
            <a:blip r:embed="rId4"/>
            <a:stretch>
              <a:fillRect/>
            </a:stretch>
          </p:blipFill>
          <p:spPr>
            <a:xfrm>
              <a:off x="3642471" y="658614"/>
              <a:ext cx="2523104" cy="1080000"/>
            </a:xfrm>
            <a:prstGeom prst="rect">
              <a:avLst/>
            </a:prstGeom>
          </p:spPr>
        </p:pic>
        <p:pic>
          <p:nvPicPr>
            <p:cNvPr id="8" name="Picture 7">
              <a:extLst>
                <a:ext uri="{FF2B5EF4-FFF2-40B4-BE49-F238E27FC236}">
                  <a16:creationId xmlns:a16="http://schemas.microsoft.com/office/drawing/2014/main" id="{A7DAB3D9-6147-EAD5-6E03-4B3E54EDEC38}"/>
                </a:ext>
              </a:extLst>
            </p:cNvPr>
            <p:cNvPicPr>
              <a:picLocks noChangeAspect="1"/>
            </p:cNvPicPr>
            <p:nvPr/>
          </p:nvPicPr>
          <p:blipFill>
            <a:blip r:embed="rId5"/>
            <a:stretch>
              <a:fillRect/>
            </a:stretch>
          </p:blipFill>
          <p:spPr>
            <a:xfrm>
              <a:off x="5935096" y="658614"/>
              <a:ext cx="2523104" cy="1080000"/>
            </a:xfrm>
            <a:prstGeom prst="rect">
              <a:avLst/>
            </a:prstGeom>
          </p:spPr>
        </p:pic>
      </p:grpSp>
      <p:pic>
        <p:nvPicPr>
          <p:cNvPr id="10" name="Picture 9">
            <a:extLst>
              <a:ext uri="{FF2B5EF4-FFF2-40B4-BE49-F238E27FC236}">
                <a16:creationId xmlns:a16="http://schemas.microsoft.com/office/drawing/2014/main" id="{079C0A0B-A470-EB89-E9D4-9E4805C1F94A}"/>
              </a:ext>
            </a:extLst>
          </p:cNvPr>
          <p:cNvPicPr>
            <a:picLocks noChangeAspect="1"/>
          </p:cNvPicPr>
          <p:nvPr/>
        </p:nvPicPr>
        <p:blipFill>
          <a:blip r:embed="rId6"/>
          <a:stretch>
            <a:fillRect/>
          </a:stretch>
        </p:blipFill>
        <p:spPr>
          <a:xfrm>
            <a:off x="975360" y="3699240"/>
            <a:ext cx="11054080" cy="3730628"/>
          </a:xfrm>
          <a:prstGeom prst="rect">
            <a:avLst/>
          </a:prstGeom>
        </p:spPr>
      </p:pic>
      <p:sp>
        <p:nvSpPr>
          <p:cNvPr id="4" name="Text Placeholder 3">
            <a:extLst>
              <a:ext uri="{FF2B5EF4-FFF2-40B4-BE49-F238E27FC236}">
                <a16:creationId xmlns:a16="http://schemas.microsoft.com/office/drawing/2014/main" id="{A425971E-7B89-590C-2F4D-BB1D50735F0A}"/>
              </a:ext>
            </a:extLst>
          </p:cNvPr>
          <p:cNvSpPr>
            <a:spLocks noGrp="1"/>
          </p:cNvSpPr>
          <p:nvPr>
            <p:ph type="body" sz="quarter" idx="15"/>
          </p:nvPr>
        </p:nvSpPr>
        <p:spPr/>
        <p:txBody>
          <a:bodyPr/>
          <a:lstStyle/>
          <a:p>
            <a:endParaRPr lang="en-IT"/>
          </a:p>
        </p:txBody>
      </p:sp>
      <p:sp>
        <p:nvSpPr>
          <p:cNvPr id="11" name="Text Placeholder 10">
            <a:extLst>
              <a:ext uri="{FF2B5EF4-FFF2-40B4-BE49-F238E27FC236}">
                <a16:creationId xmlns:a16="http://schemas.microsoft.com/office/drawing/2014/main" id="{9323EEC7-14E3-80ED-377D-FD23ED52AF57}"/>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BFE59844-B09C-A648-9EAC-D8EF688017A2}"/>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2561491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015996-C204-7DD9-9DDB-4365D5EB9C20}"/>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D76E2383-8135-B7AA-52BF-D7AD6338A068}"/>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A4C73DA7-8506-665F-FAF3-EB173C2C5F5D}"/>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997739" y="4574381"/>
            <a:ext cx="5009322"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Monitoring &amp; Alerting</a:t>
            </a:r>
          </a:p>
        </p:txBody>
      </p:sp>
    </p:spTree>
    <p:extLst>
      <p:ext uri="{BB962C8B-B14F-4D97-AF65-F5344CB8AC3E}">
        <p14:creationId xmlns:p14="http://schemas.microsoft.com/office/powerpoint/2010/main" val="42932939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7B4A77-C473-369B-A284-0C9BFB66B5E8}"/>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1B349442-A42E-51E0-1F7A-2B069BE072DA}"/>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144D08FE-8D26-0E7E-71F1-37408F5F0289}"/>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63687" y="509569"/>
            <a:ext cx="2365513" cy="608012"/>
          </a:xfrm>
        </p:spPr>
        <p:txBody>
          <a:bodyPr>
            <a:normAutofit fontScale="90000"/>
          </a:bodyPr>
          <a:lstStyle/>
          <a:p>
            <a:r>
              <a:rPr lang="en-US" dirty="0"/>
              <a:t>Spark UI</a:t>
            </a:r>
          </a:p>
        </p:txBody>
      </p:sp>
      <p:pic>
        <p:nvPicPr>
          <p:cNvPr id="6" name="Picture 5" descr="A screenshot of a computer&#10;&#10;Description automatically generated">
            <a:extLst>
              <a:ext uri="{FF2B5EF4-FFF2-40B4-BE49-F238E27FC236}">
                <a16:creationId xmlns:a16="http://schemas.microsoft.com/office/drawing/2014/main" id="{7E0ECFBF-91F4-4635-7D5B-73F0C753B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150" y="2782847"/>
            <a:ext cx="8572500" cy="45053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98349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0DFB1D-740B-E922-0065-A7FB8FA382B5}"/>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158B0E05-B1F7-90B9-090E-C094BB9F1E89}"/>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23F99ADC-A923-B136-5D77-0DC238B90293}"/>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23931" y="509569"/>
            <a:ext cx="5923722" cy="608012"/>
          </a:xfrm>
        </p:spPr>
        <p:txBody>
          <a:bodyPr>
            <a:normAutofit fontScale="90000"/>
          </a:bodyPr>
          <a:lstStyle/>
          <a:p>
            <a:r>
              <a:rPr lang="en-US" dirty="0"/>
              <a:t>Resource Management</a:t>
            </a:r>
          </a:p>
        </p:txBody>
      </p:sp>
      <p:pic>
        <p:nvPicPr>
          <p:cNvPr id="6" name="Picture 5" descr="A screenshot of a computer screen&#10;&#10;Description automatically generated">
            <a:extLst>
              <a:ext uri="{FF2B5EF4-FFF2-40B4-BE49-F238E27FC236}">
                <a16:creationId xmlns:a16="http://schemas.microsoft.com/office/drawing/2014/main" id="{3B0A54F9-D092-6E57-CD38-972EACF65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404" y="2543259"/>
            <a:ext cx="9844391" cy="49845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6879302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845961-29C4-96B2-E625-FA29BD856B2E}"/>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5E2832F6-59A9-2B81-7129-CF11BFCE2851}"/>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F52EB37A-0540-D2E3-4D68-CE48A974C426}"/>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929686" y="509569"/>
            <a:ext cx="1470991" cy="608012"/>
          </a:xfrm>
        </p:spPr>
        <p:txBody>
          <a:bodyPr>
            <a:normAutofit fontScale="90000"/>
          </a:bodyPr>
          <a:lstStyle/>
          <a:p>
            <a:r>
              <a:rPr lang="en-US" dirty="0"/>
              <a:t>$!!!!</a:t>
            </a:r>
          </a:p>
        </p:txBody>
      </p:sp>
      <p:pic>
        <p:nvPicPr>
          <p:cNvPr id="6" name="Picture 5" descr="A screenshot of a computer&#10;&#10;Description automatically generated">
            <a:extLst>
              <a:ext uri="{FF2B5EF4-FFF2-40B4-BE49-F238E27FC236}">
                <a16:creationId xmlns:a16="http://schemas.microsoft.com/office/drawing/2014/main" id="{46D54200-19BC-6EFA-E5A0-12A6A22DF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880" y="2591576"/>
            <a:ext cx="10398868" cy="45704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24983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CD9A16-CF8C-BD1F-67D2-4CA2D6EFDAB4}"/>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0626CCE9-AC7D-AE69-52AD-8995C6048AF4}"/>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1661D776-5025-FD60-1F45-61480A84029C}"/>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522706" y="509569"/>
            <a:ext cx="4572000" cy="608012"/>
          </a:xfrm>
        </p:spPr>
        <p:txBody>
          <a:bodyPr>
            <a:normAutofit fontScale="90000"/>
          </a:bodyPr>
          <a:lstStyle/>
          <a:p>
            <a:r>
              <a:rPr lang="en-US" dirty="0"/>
              <a:t>Activate the Data</a:t>
            </a:r>
          </a:p>
        </p:txBody>
      </p:sp>
      <p:pic>
        <p:nvPicPr>
          <p:cNvPr id="6" name="Picture 5" descr="A screenshot of a computer&#10;&#10;Description automatically generated">
            <a:extLst>
              <a:ext uri="{FF2B5EF4-FFF2-40B4-BE49-F238E27FC236}">
                <a16:creationId xmlns:a16="http://schemas.microsoft.com/office/drawing/2014/main" id="{C4107ED4-BF16-EFCE-01E0-D4BB67FB73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437" y="2548201"/>
            <a:ext cx="7461926" cy="49746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744952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214385-3BC6-5B7D-711E-1CBE902A98F5}"/>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011B38C6-C143-7331-A435-2E4FF748E85B}"/>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E32483BF-EDAF-5F44-DFAE-F01456F1E002}"/>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94554" y="578616"/>
            <a:ext cx="2902226"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1477328"/>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Real-Time Alerting</a:t>
            </a:r>
          </a:p>
          <a:p>
            <a:pPr algn="ctr"/>
            <a:r>
              <a:rPr lang="en-US" altLang="en-US" sz="1920" b="0" dirty="0">
                <a:solidFill>
                  <a:srgbClr val="030303"/>
                </a:solidFill>
                <a:latin typeface="Arial" panose="020B0604020202020204" pitchFamily="34" charset="0"/>
              </a:rPr>
              <a:t>Databricks provides real-time alerting capabilities, allowing you to receive notifications when specific metrics or conditions are met. This helps in promptly identifying and addressing issues.</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6"/>
            <a:ext cx="5750775" cy="1477328"/>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Custom Metrics and Dashboards</a:t>
            </a:r>
          </a:p>
          <a:p>
            <a:pPr algn="ctr"/>
            <a:r>
              <a:rPr lang="en-US" altLang="en-US" sz="1920" b="0" dirty="0">
                <a:solidFill>
                  <a:srgbClr val="030303"/>
                </a:solidFill>
                <a:latin typeface="Arial" panose="020B0604020202020204" pitchFamily="34" charset="0"/>
              </a:rPr>
              <a:t>You can create custom metrics and dashboards to visualize and analyze the performance of your Databricks environment. This customization helps in tailoring the monitoring to your specific needs.</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2"/>
            <a:ext cx="5584528" cy="1772793"/>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Comprehensive Monitoring</a:t>
            </a:r>
          </a:p>
          <a:p>
            <a:pPr algn="ctr"/>
            <a:r>
              <a:rPr lang="en-US" altLang="en-US" sz="1920" b="0" dirty="0">
                <a:solidFill>
                  <a:srgbClr val="030303"/>
                </a:solidFill>
                <a:latin typeface="Arial" panose="020B0604020202020204" pitchFamily="34" charset="0"/>
              </a:rPr>
              <a:t>The platform offers extensive monitoring tools to track the performance, health, and status of your data pipelines, clusters, and jobs. This includes monitoring workload status, errors, performance bottlenecks, and resource usage.</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6"/>
            <a:ext cx="5657114" cy="1772793"/>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Integration with External Tools</a:t>
            </a:r>
          </a:p>
          <a:p>
            <a:pPr algn="ctr"/>
            <a:r>
              <a:rPr lang="en-US" altLang="en-US" sz="1920" b="0" dirty="0">
                <a:solidFill>
                  <a:srgbClr val="030303"/>
                </a:solidFill>
                <a:latin typeface="Arial" panose="020B0604020202020204" pitchFamily="34" charset="0"/>
              </a:rPr>
              <a:t>Databricks monitoring and alerting can be integrated with external tools like Slack, PagerDuty, and other webhook-compatible services. This ensures that alerts and notifications can be routed to your preferred communication channels.</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88792294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7B4950B-3E38-0226-8B47-44FDAA62B7C2}"/>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CF0870C7-21FC-A596-0CCD-E298BEAA21AA}"/>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4B6A12E4-4E6E-9005-9310-D20BB147D7CA}"/>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321878" y="4574381"/>
            <a:ext cx="6361043"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monitoring walkthrough </a:t>
            </a:r>
          </a:p>
        </p:txBody>
      </p:sp>
    </p:spTree>
    <p:extLst>
      <p:ext uri="{BB962C8B-B14F-4D97-AF65-F5344CB8AC3E}">
        <p14:creationId xmlns:p14="http://schemas.microsoft.com/office/powerpoint/2010/main" val="111959486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925E0AE-486E-5DE7-90B4-0C29B3512C3E}"/>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766DA701-1192-296F-22BF-684F705F50EA}"/>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068E1ED7-A558-7823-8811-8A222035E32E}"/>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345608" y="4574381"/>
            <a:ext cx="4313583"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Azure Data Factory</a:t>
            </a:r>
          </a:p>
        </p:txBody>
      </p:sp>
    </p:spTree>
    <p:extLst>
      <p:ext uri="{BB962C8B-B14F-4D97-AF65-F5344CB8AC3E}">
        <p14:creationId xmlns:p14="http://schemas.microsoft.com/office/powerpoint/2010/main" val="34266024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B4F975-15BB-11F8-12C6-6DDA8C843C16}"/>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B9F13955-505E-2C21-01B4-D196DAEA8260}"/>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2680001E-1AC1-CA3F-75C3-16D564C8441B}"/>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23932" y="509569"/>
            <a:ext cx="5347252" cy="608012"/>
          </a:xfrm>
        </p:spPr>
        <p:txBody>
          <a:bodyPr>
            <a:normAutofit fontScale="90000"/>
          </a:bodyPr>
          <a:lstStyle/>
          <a:p>
            <a:r>
              <a:rPr lang="en-US" dirty="0"/>
              <a:t>Orchestrating, again</a:t>
            </a:r>
          </a:p>
        </p:txBody>
      </p:sp>
      <p:pic>
        <p:nvPicPr>
          <p:cNvPr id="6" name="Picture 5" descr="A diagram of a diagram of different types of metal&#10;&#10;Description automatically generated">
            <a:extLst>
              <a:ext uri="{FF2B5EF4-FFF2-40B4-BE49-F238E27FC236}">
                <a16:creationId xmlns:a16="http://schemas.microsoft.com/office/drawing/2014/main" id="{694C5D33-E36E-621B-EBD1-BEA619CB0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470" y="2568681"/>
            <a:ext cx="9122326" cy="4933658"/>
          </a:xfrm>
          <a:prstGeom prst="rect">
            <a:avLst/>
          </a:prstGeom>
        </p:spPr>
      </p:pic>
    </p:spTree>
    <p:extLst>
      <p:ext uri="{BB962C8B-B14F-4D97-AF65-F5344CB8AC3E}">
        <p14:creationId xmlns:p14="http://schemas.microsoft.com/office/powerpoint/2010/main" val="295929508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3B218F-03CF-706A-E446-E07FA3777953}"/>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F67B9914-9DF5-A1A1-441D-D0E15D733708}"/>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2EB9B60B-3248-49A9-D7F4-37E5ED2F6240}"/>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569151" y="509569"/>
            <a:ext cx="3153032" cy="608012"/>
          </a:xfrm>
        </p:spPr>
        <p:txBody>
          <a:bodyPr>
            <a:normAutofit fontScale="90000"/>
          </a:bodyPr>
          <a:lstStyle/>
          <a:p>
            <a:r>
              <a:rPr lang="en-US" dirty="0"/>
              <a:t>You choose</a:t>
            </a:r>
          </a:p>
        </p:txBody>
      </p:sp>
      <p:pic>
        <p:nvPicPr>
          <p:cNvPr id="6" name="Picture 5" descr="A blue and pink background with black text&#10;&#10;Description automatically generated">
            <a:extLst>
              <a:ext uri="{FF2B5EF4-FFF2-40B4-BE49-F238E27FC236}">
                <a16:creationId xmlns:a16="http://schemas.microsoft.com/office/drawing/2014/main" id="{C768CB6F-51D8-853B-9C29-E1CEE3E28D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5271" y="3265161"/>
            <a:ext cx="8234257" cy="3223278"/>
          </a:xfrm>
          <a:prstGeom prst="rect">
            <a:avLst/>
          </a:prstGeom>
        </p:spPr>
      </p:pic>
    </p:spTree>
    <p:extLst>
      <p:ext uri="{BB962C8B-B14F-4D97-AF65-F5344CB8AC3E}">
        <p14:creationId xmlns:p14="http://schemas.microsoft.com/office/powerpoint/2010/main" val="2204019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 name="Text Placeholder 2">
            <a:extLst>
              <a:ext uri="{FF2B5EF4-FFF2-40B4-BE49-F238E27FC236}">
                <a16:creationId xmlns:a16="http://schemas.microsoft.com/office/drawing/2014/main" id="{D13117B4-BE0D-1B7D-88D2-EC45F19B4AA2}"/>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04C32237-6458-F9CC-9BF9-8183CCA02B0F}"/>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F8AA543E-6764-13A2-3D57-83A086AF6CF0}"/>
              </a:ext>
            </a:extLst>
          </p:cNvPr>
          <p:cNvSpPr>
            <a:spLocks noGrp="1"/>
          </p:cNvSpPr>
          <p:nvPr>
            <p:ph type="body" sz="quarter" idx="16"/>
          </p:nvPr>
        </p:nvSpPr>
        <p:spPr/>
        <p:txBody>
          <a:bodyPr/>
          <a:lstStyle/>
          <a:p>
            <a:endParaRPr lang="en-IT"/>
          </a:p>
        </p:txBody>
      </p:sp>
      <p:sp>
        <p:nvSpPr>
          <p:cNvPr id="4" name="Google Shape;317;p35">
            <a:extLst>
              <a:ext uri="{FF2B5EF4-FFF2-40B4-BE49-F238E27FC236}">
                <a16:creationId xmlns:a16="http://schemas.microsoft.com/office/drawing/2014/main" id="{82AE03B6-2E38-6199-4D28-DA29E0156BCF}"/>
              </a:ext>
            </a:extLst>
          </p:cNvPr>
          <p:cNvSpPr txBox="1">
            <a:spLocks noGrp="1"/>
          </p:cNvSpPr>
          <p:nvPr>
            <p:ph type="title"/>
          </p:nvPr>
        </p:nvSpPr>
        <p:spPr>
          <a:xfrm>
            <a:off x="5340120" y="4439941"/>
            <a:ext cx="2324559" cy="873718"/>
          </a:xfrm>
          <a:prstGeom prst="rect">
            <a:avLst/>
          </a:prstGeom>
        </p:spPr>
        <p:txBody>
          <a:bodyPr spcFirstLastPara="1" vert="horz" wrap="square" lIns="130027" tIns="130027" rIns="130027" bIns="130027" rtlCol="0" anchor="b" anchorCtr="0">
            <a:noAutofit/>
          </a:bodyPr>
          <a:lstStyle/>
          <a:p>
            <a:pPr algn="ctr"/>
            <a:r>
              <a:rPr lang="it" sz="4551" dirty="0"/>
              <a:t>Where?</a:t>
            </a:r>
            <a:endParaRPr sz="4551" dirty="0"/>
          </a:p>
        </p:txBody>
      </p:sp>
    </p:spTree>
    <p:extLst>
      <p:ext uri="{BB962C8B-B14F-4D97-AF65-F5344CB8AC3E}">
        <p14:creationId xmlns:p14="http://schemas.microsoft.com/office/powerpoint/2010/main" val="8781959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4D3AB66-F9BE-F49B-EF99-4EA03255E25F}"/>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B9D87B49-8D6B-3FEE-D4EE-239BF1F89937}"/>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970332A5-2492-4488-0F59-C2BFA31C555B}"/>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1923256" y="4574381"/>
            <a:ext cx="9158288"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orchestrate with Azure Data Factory</a:t>
            </a:r>
          </a:p>
        </p:txBody>
      </p:sp>
    </p:spTree>
    <p:extLst>
      <p:ext uri="{BB962C8B-B14F-4D97-AF65-F5344CB8AC3E}">
        <p14:creationId xmlns:p14="http://schemas.microsoft.com/office/powerpoint/2010/main" val="36310388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4792EAA-5356-98C2-B62F-C1CB08C91AC4}"/>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B02C2564-AC00-CCB8-E091-2A0A806CF6B5}"/>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B71DBB06-6548-301C-0FDA-3B2C0CE8ABC1}"/>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305852" y="4574381"/>
            <a:ext cx="4393096"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Knowledge Review</a:t>
            </a:r>
          </a:p>
        </p:txBody>
      </p:sp>
    </p:spTree>
    <p:extLst>
      <p:ext uri="{BB962C8B-B14F-4D97-AF65-F5344CB8AC3E}">
        <p14:creationId xmlns:p14="http://schemas.microsoft.com/office/powerpoint/2010/main" val="56306874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D14812-3B61-0151-2F18-11935207DEF6}"/>
              </a:ext>
            </a:extLst>
          </p:cNvPr>
          <p:cNvSpPr>
            <a:spLocks noGrp="1"/>
          </p:cNvSpPr>
          <p:nvPr>
            <p:ph type="body" sz="quarter" idx="15"/>
          </p:nvPr>
        </p:nvSpPr>
        <p:spPr/>
        <p:txBody>
          <a:bodyPr/>
          <a:lstStyle/>
          <a:p>
            <a:endParaRPr lang="en-IT"/>
          </a:p>
        </p:txBody>
      </p:sp>
      <p:sp>
        <p:nvSpPr>
          <p:cNvPr id="4" name="Text Placeholder 3">
            <a:extLst>
              <a:ext uri="{FF2B5EF4-FFF2-40B4-BE49-F238E27FC236}">
                <a16:creationId xmlns:a16="http://schemas.microsoft.com/office/drawing/2014/main" id="{8692C120-F2FE-EA31-44FE-9337937F2F20}"/>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057B3C2E-704F-7AEE-0AB5-54B845FB4D32}"/>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1445037" y="2119709"/>
            <a:ext cx="10114723" cy="608012"/>
          </a:xfrm>
        </p:spPr>
        <p:txBody>
          <a:bodyPr>
            <a:noAutofit/>
          </a:bodyPr>
          <a:lstStyle/>
          <a:p>
            <a:r>
              <a:rPr lang="en-US" sz="3200" dirty="0">
                <a:effectLst/>
              </a:rPr>
              <a:t>Fundamentals Of The Databricks Lakehouse Platform</a:t>
            </a:r>
            <a:endParaRPr lang="en-US" sz="3200" dirty="0"/>
          </a:p>
        </p:txBody>
      </p:sp>
      <p:pic>
        <p:nvPicPr>
          <p:cNvPr id="6" name="Picture 5" descr="A logo with text on it&#10;&#10;Description automatically generated">
            <a:hlinkClick r:id="rId3"/>
            <a:extLst>
              <a:ext uri="{FF2B5EF4-FFF2-40B4-BE49-F238E27FC236}">
                <a16:creationId xmlns:a16="http://schemas.microsoft.com/office/drawing/2014/main" id="{CB5474AE-E833-DDDF-D980-8872EAA2C6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108" y="2552019"/>
            <a:ext cx="4810125" cy="5629275"/>
          </a:xfrm>
          <a:prstGeom prst="rect">
            <a:avLst/>
          </a:prstGeom>
        </p:spPr>
      </p:pic>
    </p:spTree>
    <p:extLst>
      <p:ext uri="{BB962C8B-B14F-4D97-AF65-F5344CB8AC3E}">
        <p14:creationId xmlns:p14="http://schemas.microsoft.com/office/powerpoint/2010/main" val="3232598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17410" name="Picture 2">
            <a:extLst>
              <a:ext uri="{FF2B5EF4-FFF2-40B4-BE49-F238E27FC236}">
                <a16:creationId xmlns:a16="http://schemas.microsoft.com/office/drawing/2014/main" id="{DCFA3F5D-264F-2449-5757-EF9B918FB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4397" y="1890092"/>
            <a:ext cx="10796006" cy="5973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71474797-C868-6D2A-81A5-F0A6DA2E4BD6}"/>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F340F58A-D009-2C0E-17F7-A70FA9313932}"/>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7EEF2F4D-FEA2-9E0C-8359-F252CADBDA8E}"/>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4045918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 name="Text Placeholder 2">
            <a:extLst>
              <a:ext uri="{FF2B5EF4-FFF2-40B4-BE49-F238E27FC236}">
                <a16:creationId xmlns:a16="http://schemas.microsoft.com/office/drawing/2014/main" id="{DDD9A5DB-4B9A-3990-3606-C089348F2A6C}"/>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E62C568C-8F99-E448-F411-39BD9B05E2B7}"/>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1CDDC2CD-8F11-5F08-5189-EF6ABF7FB57C}"/>
              </a:ext>
            </a:extLst>
          </p:cNvPr>
          <p:cNvSpPr>
            <a:spLocks noGrp="1"/>
          </p:cNvSpPr>
          <p:nvPr>
            <p:ph type="body" sz="quarter" idx="16"/>
          </p:nvPr>
        </p:nvSpPr>
        <p:spPr/>
        <p:txBody>
          <a:bodyPr/>
          <a:lstStyle/>
          <a:p>
            <a:endParaRPr lang="en-IT"/>
          </a:p>
        </p:txBody>
      </p:sp>
      <p:sp>
        <p:nvSpPr>
          <p:cNvPr id="4" name="Google Shape;317;p35">
            <a:extLst>
              <a:ext uri="{FF2B5EF4-FFF2-40B4-BE49-F238E27FC236}">
                <a16:creationId xmlns:a16="http://schemas.microsoft.com/office/drawing/2014/main" id="{C811FC79-3752-E0BA-9B13-AC6C4C821C04}"/>
              </a:ext>
            </a:extLst>
          </p:cNvPr>
          <p:cNvSpPr txBox="1">
            <a:spLocks noGrp="1"/>
          </p:cNvSpPr>
          <p:nvPr>
            <p:ph type="title"/>
          </p:nvPr>
        </p:nvSpPr>
        <p:spPr>
          <a:xfrm>
            <a:off x="5510882" y="4423415"/>
            <a:ext cx="1983036" cy="906769"/>
          </a:xfrm>
          <a:prstGeom prst="rect">
            <a:avLst/>
          </a:prstGeom>
        </p:spPr>
        <p:txBody>
          <a:bodyPr spcFirstLastPara="1" vert="horz" wrap="square" lIns="130027" tIns="130027" rIns="130027" bIns="130027" rtlCol="0" anchor="b" anchorCtr="0">
            <a:noAutofit/>
          </a:bodyPr>
          <a:lstStyle/>
          <a:p>
            <a:pPr algn="ctr"/>
            <a:r>
              <a:rPr lang="it" sz="4551" dirty="0"/>
              <a:t>Why?</a:t>
            </a:r>
            <a:endParaRPr sz="4551" dirty="0"/>
          </a:p>
        </p:txBody>
      </p:sp>
    </p:spTree>
    <p:extLst>
      <p:ext uri="{BB962C8B-B14F-4D97-AF65-F5344CB8AC3E}">
        <p14:creationId xmlns:p14="http://schemas.microsoft.com/office/powerpoint/2010/main" val="363322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18434" name="Picture 2">
            <a:extLst>
              <a:ext uri="{FF2B5EF4-FFF2-40B4-BE49-F238E27FC236}">
                <a16:creationId xmlns:a16="http://schemas.microsoft.com/office/drawing/2014/main" id="{01963803-FC5C-0888-1A23-5751D0792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947" y="2232158"/>
            <a:ext cx="11210907" cy="630224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7F874DF-3557-A80E-75A8-844A0235D9C3}"/>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83001881-FDF4-CA54-B154-6BB44E6AB43C}"/>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C416E3CA-5A2C-7883-5BC1-16FFA65411B2}"/>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774922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19458" name="Picture 2">
            <a:extLst>
              <a:ext uri="{FF2B5EF4-FFF2-40B4-BE49-F238E27FC236}">
                <a16:creationId xmlns:a16="http://schemas.microsoft.com/office/drawing/2014/main" id="{702208EB-2C85-E784-ADEF-DEA823CEA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595" y="1700268"/>
            <a:ext cx="8127610" cy="635306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88FC550B-3341-2308-4B1C-F27E20BB435E}"/>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C7A52E54-6A4C-F163-5277-7D639B44BAB9}"/>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BAF8EC98-ADAF-F118-4CA6-8AB76A7B1016}"/>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719151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2" name="Online Media 1" descr="How The Graphics Card In Your Computer Can Help Fight Coronavirus">
            <a:hlinkClick r:id="" action="ppaction://media"/>
            <a:extLst>
              <a:ext uri="{FF2B5EF4-FFF2-40B4-BE49-F238E27FC236}">
                <a16:creationId xmlns:a16="http://schemas.microsoft.com/office/drawing/2014/main" id="{F140EF99-83FE-D3FD-35F2-1574F91A322C}"/>
              </a:ext>
            </a:extLst>
          </p:cNvPr>
          <p:cNvPicPr>
            <a:picLocks noRot="1" noChangeAspect="1"/>
          </p:cNvPicPr>
          <p:nvPr>
            <a:videoFile r:link="rId1"/>
          </p:nvPr>
        </p:nvPicPr>
        <p:blipFill>
          <a:blip r:embed="rId4"/>
          <a:stretch>
            <a:fillRect/>
          </a:stretch>
        </p:blipFill>
        <p:spPr>
          <a:xfrm>
            <a:off x="1519647" y="2061545"/>
            <a:ext cx="9965507" cy="5630511"/>
          </a:xfrm>
          <a:prstGeom prst="rect">
            <a:avLst/>
          </a:prstGeom>
        </p:spPr>
      </p:pic>
      <p:sp>
        <p:nvSpPr>
          <p:cNvPr id="5" name="Text Placeholder 4">
            <a:extLst>
              <a:ext uri="{FF2B5EF4-FFF2-40B4-BE49-F238E27FC236}">
                <a16:creationId xmlns:a16="http://schemas.microsoft.com/office/drawing/2014/main" id="{D2441512-B21C-EA59-CF46-E51F66749BF0}"/>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EDC6130B-BC89-748E-7B05-E6FBD910AD4F}"/>
              </a:ext>
            </a:extLst>
          </p:cNvPr>
          <p:cNvSpPr>
            <a:spLocks noGrp="1"/>
          </p:cNvSpPr>
          <p:nvPr>
            <p:ph type="body" sz="quarter" idx="17"/>
          </p:nvPr>
        </p:nvSpPr>
        <p:spPr/>
        <p:txBody>
          <a:bodyPr/>
          <a:lstStyle/>
          <a:p>
            <a:endParaRPr lang="en-IT"/>
          </a:p>
        </p:txBody>
      </p:sp>
      <p:sp>
        <p:nvSpPr>
          <p:cNvPr id="6" name="Text Placeholder 5">
            <a:extLst>
              <a:ext uri="{FF2B5EF4-FFF2-40B4-BE49-F238E27FC236}">
                <a16:creationId xmlns:a16="http://schemas.microsoft.com/office/drawing/2014/main" id="{4A9D026F-592A-3C8C-9B69-751209AA2BE5}"/>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41492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5" name="Text Placeholder 4">
            <a:extLst>
              <a:ext uri="{FF2B5EF4-FFF2-40B4-BE49-F238E27FC236}">
                <a16:creationId xmlns:a16="http://schemas.microsoft.com/office/drawing/2014/main" id="{57D1B2C6-BE00-D418-7B0D-4AC56DC78BC3}"/>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8130CA78-9388-CED2-21FA-E2E336F233B4}"/>
              </a:ext>
            </a:extLst>
          </p:cNvPr>
          <p:cNvSpPr>
            <a:spLocks noGrp="1"/>
          </p:cNvSpPr>
          <p:nvPr>
            <p:ph type="body" sz="quarter" idx="17"/>
          </p:nvPr>
        </p:nvSpPr>
        <p:spPr/>
        <p:txBody>
          <a:bodyPr/>
          <a:lstStyle/>
          <a:p>
            <a:endParaRPr lang="en-IT"/>
          </a:p>
        </p:txBody>
      </p:sp>
      <p:sp>
        <p:nvSpPr>
          <p:cNvPr id="6" name="Text Placeholder 5">
            <a:extLst>
              <a:ext uri="{FF2B5EF4-FFF2-40B4-BE49-F238E27FC236}">
                <a16:creationId xmlns:a16="http://schemas.microsoft.com/office/drawing/2014/main" id="{956871DD-4A01-D8CA-3F3D-B3BE9AE7CB4A}"/>
              </a:ext>
            </a:extLst>
          </p:cNvPr>
          <p:cNvSpPr>
            <a:spLocks noGrp="1"/>
          </p:cNvSpPr>
          <p:nvPr>
            <p:ph type="body" sz="quarter" idx="16"/>
          </p:nvPr>
        </p:nvSpPr>
        <p:spPr/>
        <p:txBody>
          <a:bodyPr/>
          <a:lstStyle/>
          <a:p>
            <a:endParaRPr lang="en-IT"/>
          </a:p>
        </p:txBody>
      </p:sp>
      <p:sp>
        <p:nvSpPr>
          <p:cNvPr id="299" name="Google Shape;299;p32"/>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it-IT" sz="12515" dirty="0"/>
              <a:t>Big</a:t>
            </a:r>
            <a:r>
              <a:rPr lang="it-IT" dirty="0"/>
              <a:t> Data</a:t>
            </a:r>
            <a:endParaRPr dirty="0"/>
          </a:p>
        </p:txBody>
      </p:sp>
      <p:sp>
        <p:nvSpPr>
          <p:cNvPr id="300" name="Google Shape;300;p32"/>
          <p:cNvSpPr txBox="1">
            <a:spLocks noGrp="1"/>
          </p:cNvSpPr>
          <p:nvPr>
            <p:ph idx="1"/>
          </p:nvPr>
        </p:nvSpPr>
        <p:spPr>
          <a:prstGeom prst="rect">
            <a:avLst/>
          </a:prstGeom>
        </p:spPr>
        <p:txBody>
          <a:bodyPr spcFirstLastPara="1" vert="horz" wrap="square" lIns="130027" tIns="130027" rIns="130027" bIns="130027" rtlCol="0" anchor="t" anchorCtr="0">
            <a:noAutofit/>
          </a:bodyPr>
          <a:lstStyle/>
          <a:p>
            <a:pPr marL="0" indent="0"/>
            <a:endParaRPr lang="en-GB" dirty="0"/>
          </a:p>
          <a:p>
            <a:pPr marL="0" indent="0"/>
            <a:endParaRPr lang="en-GB" dirty="0"/>
          </a:p>
          <a:p>
            <a:pPr marL="0" indent="0">
              <a:buNone/>
            </a:pPr>
            <a:r>
              <a:rPr lang="en-GB" dirty="0"/>
              <a:t>…are they really big?</a:t>
            </a:r>
          </a:p>
          <a:p>
            <a:pPr marL="0" indent="0"/>
            <a:endParaRPr lang="en-GB" dirty="0"/>
          </a:p>
          <a:p>
            <a:pPr marL="0" indent="0"/>
            <a:endParaRPr lang="en-GB" dirty="0"/>
          </a:p>
          <a:p>
            <a:pPr marL="0" indent="0"/>
            <a:endParaRPr lang="en-GB" dirty="0"/>
          </a:p>
          <a:p>
            <a:pPr marL="0" indent="0">
              <a:buNone/>
            </a:pPr>
            <a:r>
              <a:rPr lang="en-GB" dirty="0"/>
              <a:t>it depends….</a:t>
            </a:r>
            <a:endParaRPr dirty="0"/>
          </a:p>
        </p:txBody>
      </p:sp>
    </p:spTree>
    <p:extLst>
      <p:ext uri="{BB962C8B-B14F-4D97-AF65-F5344CB8AC3E}">
        <p14:creationId xmlns:p14="http://schemas.microsoft.com/office/powerpoint/2010/main" val="1256348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4" name="Google Shape;306;p33">
            <a:extLst>
              <a:ext uri="{FF2B5EF4-FFF2-40B4-BE49-F238E27FC236}">
                <a16:creationId xmlns:a16="http://schemas.microsoft.com/office/drawing/2014/main" id="{61E9D533-D37A-0592-2055-12D7C666A70B}"/>
              </a:ext>
            </a:extLst>
          </p:cNvPr>
          <p:cNvSpPr txBox="1">
            <a:spLocks/>
          </p:cNvSpPr>
          <p:nvPr/>
        </p:nvSpPr>
        <p:spPr>
          <a:xfrm>
            <a:off x="438206" y="7931320"/>
            <a:ext cx="12128388" cy="603081"/>
          </a:xfrm>
          <a:prstGeom prst="rect">
            <a:avLst/>
          </a:prstGeom>
          <a:noFill/>
          <a:ln>
            <a:noFill/>
          </a:ln>
        </p:spPr>
        <p:txBody>
          <a:bodyPr spcFirstLastPara="1" wrap="square" lIns="130027" tIns="130027" rIns="130027" bIns="130027" anchor="t" anchorCtr="0">
            <a:noAutofit/>
          </a:bodyPr>
          <a:lstStyle>
            <a:defPPr marR="0" lvl="0" algn="l" rtl="0">
              <a:lnSpc>
                <a:spcPct val="100000"/>
              </a:lnSpc>
              <a:spcBef>
                <a:spcPts val="0"/>
              </a:spcBef>
              <a:spcAft>
                <a:spcPts val="0"/>
              </a:spcAft>
            </a:defPPr>
            <a:lvl1pPr marL="457200" marR="0" lvl="0" indent="-298450" algn="l" rtl="0">
              <a:lnSpc>
                <a:spcPct val="125000"/>
              </a:lnSpc>
              <a:spcBef>
                <a:spcPts val="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1pPr>
            <a:lvl2pPr marL="914400" marR="0" lvl="1"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2pPr>
            <a:lvl3pPr marL="1371600" marR="0" lvl="2"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3pPr>
            <a:lvl4pPr marL="1828800" marR="0" lvl="3"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4pPr>
            <a:lvl5pPr marL="2286000" marR="0" lvl="4"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5pPr>
            <a:lvl6pPr marL="2743200" marR="0" lvl="5"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6pPr>
            <a:lvl7pPr marL="3200400" marR="0" lvl="6"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7pPr>
            <a:lvl8pPr marL="3657600" marR="0" lvl="7"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8pPr>
            <a:lvl9pPr marL="4114800" marR="0" lvl="8" indent="-298450" algn="l" rtl="0">
              <a:lnSpc>
                <a:spcPct val="125000"/>
              </a:lnSpc>
              <a:spcBef>
                <a:spcPts val="800"/>
              </a:spcBef>
              <a:spcAft>
                <a:spcPts val="80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9pPr>
          </a:lstStyle>
          <a:p>
            <a:pPr marL="0" indent="0" algn="ctr">
              <a:buNone/>
            </a:pPr>
            <a:r>
              <a:rPr lang="en-GB" sz="1991" dirty="0">
                <a:hlinkClick r:id="rId3"/>
              </a:rPr>
              <a:t>Forbes</a:t>
            </a:r>
            <a:endParaRPr lang="en-GB" sz="1991" dirty="0"/>
          </a:p>
        </p:txBody>
      </p:sp>
      <p:pic>
        <p:nvPicPr>
          <p:cNvPr id="1026" name="Picture 2" descr="The Folding@Home ″Web Control″ page shows what projects your PC is dedicating resources to and gives you control over when it's active.">
            <a:extLst>
              <a:ext uri="{FF2B5EF4-FFF2-40B4-BE49-F238E27FC236}">
                <a16:creationId xmlns:a16="http://schemas.microsoft.com/office/drawing/2014/main" id="{CF96E700-589C-B148-27DA-CE0649718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666" y="1738785"/>
            <a:ext cx="7723466" cy="619253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241C5FE5-C638-D344-FBC0-1B45B7EFCAAE}"/>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AE5B57F6-E25C-B56D-868D-CD7DAC5EAB66}"/>
              </a:ext>
            </a:extLst>
          </p:cNvPr>
          <p:cNvSpPr>
            <a:spLocks noGrp="1"/>
          </p:cNvSpPr>
          <p:nvPr>
            <p:ph type="body" sz="quarter" idx="17"/>
          </p:nvPr>
        </p:nvSpPr>
        <p:spPr/>
        <p:txBody>
          <a:bodyPr/>
          <a:lstStyle/>
          <a:p>
            <a:endParaRPr lang="en-IT"/>
          </a:p>
        </p:txBody>
      </p:sp>
      <p:sp>
        <p:nvSpPr>
          <p:cNvPr id="6" name="Text Placeholder 5">
            <a:extLst>
              <a:ext uri="{FF2B5EF4-FFF2-40B4-BE49-F238E27FC236}">
                <a16:creationId xmlns:a16="http://schemas.microsoft.com/office/drawing/2014/main" id="{9DA91389-D0B4-4C5E-6EF2-5559BAB18F93}"/>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788594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4" name="Text Placeholder 3">
            <a:extLst>
              <a:ext uri="{FF2B5EF4-FFF2-40B4-BE49-F238E27FC236}">
                <a16:creationId xmlns:a16="http://schemas.microsoft.com/office/drawing/2014/main" id="{30540E2A-6628-8830-B7E2-A238A7F92C62}"/>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ADD403E6-86E1-237E-E5A0-313CD0A46382}"/>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1750E8FD-FEDA-7C33-F4C9-F1C85048BBA8}"/>
              </a:ext>
            </a:extLst>
          </p:cNvPr>
          <p:cNvSpPr>
            <a:spLocks noGrp="1"/>
          </p:cNvSpPr>
          <p:nvPr>
            <p:ph type="body" sz="quarter" idx="16"/>
          </p:nvPr>
        </p:nvSpPr>
        <p:spPr/>
        <p:txBody>
          <a:bodyPr/>
          <a:lstStyle/>
          <a:p>
            <a:endParaRPr lang="en-IT"/>
          </a:p>
        </p:txBody>
      </p:sp>
      <p:sp>
        <p:nvSpPr>
          <p:cNvPr id="3" name="Google Shape;361;p40">
            <a:extLst>
              <a:ext uri="{FF2B5EF4-FFF2-40B4-BE49-F238E27FC236}">
                <a16:creationId xmlns:a16="http://schemas.microsoft.com/office/drawing/2014/main" id="{84BB8A3C-2149-8A14-1559-BC9039511146}"/>
              </a:ext>
            </a:extLst>
          </p:cNvPr>
          <p:cNvSpPr txBox="1">
            <a:spLocks noGrp="1"/>
          </p:cNvSpPr>
          <p:nvPr>
            <p:ph type="title"/>
          </p:nvPr>
        </p:nvSpPr>
        <p:spPr>
          <a:xfrm>
            <a:off x="4475296" y="1523849"/>
            <a:ext cx="4054207" cy="1127106"/>
          </a:xfrm>
          <a:prstGeom prst="rect">
            <a:avLst/>
          </a:prstGeom>
        </p:spPr>
        <p:txBody>
          <a:bodyPr spcFirstLastPara="1" vert="horz" wrap="square" lIns="130027" tIns="130027" rIns="130027" bIns="130027" rtlCol="0" anchor="b" anchorCtr="0">
            <a:noAutofit/>
          </a:bodyPr>
          <a:lstStyle/>
          <a:p>
            <a:pPr algn="ctr"/>
            <a:r>
              <a:rPr lang="it-IT" dirty="0"/>
              <a:t>Work to live</a:t>
            </a:r>
          </a:p>
        </p:txBody>
      </p:sp>
      <p:pic>
        <p:nvPicPr>
          <p:cNvPr id="4098" name="Picture 2">
            <a:extLst>
              <a:ext uri="{FF2B5EF4-FFF2-40B4-BE49-F238E27FC236}">
                <a16:creationId xmlns:a16="http://schemas.microsoft.com/office/drawing/2014/main" id="{FD0A8B39-E344-93A2-4BA4-08B3A1A89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539" y="2650955"/>
            <a:ext cx="10191723" cy="5340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653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 name="Text Placeholder 2">
            <a:extLst>
              <a:ext uri="{FF2B5EF4-FFF2-40B4-BE49-F238E27FC236}">
                <a16:creationId xmlns:a16="http://schemas.microsoft.com/office/drawing/2014/main" id="{A2DCA70F-4A69-A77C-7290-23E85BF0D2EA}"/>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ABB2E5AA-0D9E-89ED-6D18-48BD7B30B05A}"/>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8E5415D7-9623-9C58-D97E-EA91FFF39376}"/>
              </a:ext>
            </a:extLst>
          </p:cNvPr>
          <p:cNvSpPr>
            <a:spLocks noGrp="1"/>
          </p:cNvSpPr>
          <p:nvPr>
            <p:ph type="body" sz="quarter" idx="16"/>
          </p:nvPr>
        </p:nvSpPr>
        <p:spPr/>
        <p:txBody>
          <a:bodyPr/>
          <a:lstStyle/>
          <a:p>
            <a:endParaRPr lang="en-IT"/>
          </a:p>
        </p:txBody>
      </p:sp>
      <p:sp>
        <p:nvSpPr>
          <p:cNvPr id="4" name="Google Shape;317;p35">
            <a:extLst>
              <a:ext uri="{FF2B5EF4-FFF2-40B4-BE49-F238E27FC236}">
                <a16:creationId xmlns:a16="http://schemas.microsoft.com/office/drawing/2014/main" id="{9503FA4D-4EA3-0D75-D46D-6507CBAF6AC2}"/>
              </a:ext>
            </a:extLst>
          </p:cNvPr>
          <p:cNvSpPr txBox="1">
            <a:spLocks noGrp="1"/>
          </p:cNvSpPr>
          <p:nvPr>
            <p:ph type="title"/>
          </p:nvPr>
        </p:nvSpPr>
        <p:spPr>
          <a:xfrm>
            <a:off x="5450289" y="4390365"/>
            <a:ext cx="2104222" cy="972870"/>
          </a:xfrm>
          <a:prstGeom prst="rect">
            <a:avLst/>
          </a:prstGeom>
        </p:spPr>
        <p:txBody>
          <a:bodyPr spcFirstLastPara="1" vert="horz" wrap="square" lIns="130027" tIns="130027" rIns="130027" bIns="130027" rtlCol="0" anchor="b" anchorCtr="0">
            <a:noAutofit/>
          </a:bodyPr>
          <a:lstStyle/>
          <a:p>
            <a:pPr algn="ctr"/>
            <a:r>
              <a:rPr lang="it" sz="4551" dirty="0"/>
              <a:t>How?</a:t>
            </a:r>
            <a:endParaRPr sz="4551" dirty="0"/>
          </a:p>
        </p:txBody>
      </p:sp>
    </p:spTree>
    <p:extLst>
      <p:ext uri="{BB962C8B-B14F-4D97-AF65-F5344CB8AC3E}">
        <p14:creationId xmlns:p14="http://schemas.microsoft.com/office/powerpoint/2010/main" val="3200034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 name="Text Placeholder 1">
            <a:extLst>
              <a:ext uri="{FF2B5EF4-FFF2-40B4-BE49-F238E27FC236}">
                <a16:creationId xmlns:a16="http://schemas.microsoft.com/office/drawing/2014/main" id="{1454C437-84D3-B9DE-B729-8226D0210654}"/>
              </a:ext>
            </a:extLst>
          </p:cNvPr>
          <p:cNvSpPr>
            <a:spLocks noGrp="1"/>
          </p:cNvSpPr>
          <p:nvPr>
            <p:ph type="body" sz="quarter" idx="15"/>
          </p:nvPr>
        </p:nvSpPr>
        <p:spPr/>
        <p:txBody>
          <a:bodyPr/>
          <a:lstStyle/>
          <a:p>
            <a:endParaRPr lang="en-IT"/>
          </a:p>
        </p:txBody>
      </p:sp>
      <p:sp>
        <p:nvSpPr>
          <p:cNvPr id="4" name="Text Placeholder 3">
            <a:extLst>
              <a:ext uri="{FF2B5EF4-FFF2-40B4-BE49-F238E27FC236}">
                <a16:creationId xmlns:a16="http://schemas.microsoft.com/office/drawing/2014/main" id="{B806A0BF-F3F5-76C3-D9FC-ED044C72AA61}"/>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AB63A1D6-606C-EA34-AEFE-5D9F6C151AC3}"/>
              </a:ext>
            </a:extLst>
          </p:cNvPr>
          <p:cNvSpPr>
            <a:spLocks noGrp="1"/>
          </p:cNvSpPr>
          <p:nvPr>
            <p:ph type="body" sz="quarter" idx="16"/>
          </p:nvPr>
        </p:nvSpPr>
        <p:spPr/>
        <p:txBody>
          <a:bodyPr/>
          <a:lstStyle/>
          <a:p>
            <a:endParaRPr lang="en-IT"/>
          </a:p>
        </p:txBody>
      </p:sp>
      <p:sp>
        <p:nvSpPr>
          <p:cNvPr id="311" name="Google Shape;311;p34"/>
          <p:cNvSpPr txBox="1">
            <a:spLocks noGrp="1"/>
          </p:cNvSpPr>
          <p:nvPr>
            <p:ph type="title"/>
          </p:nvPr>
        </p:nvSpPr>
        <p:spPr>
          <a:xfrm>
            <a:off x="1853282" y="4335280"/>
            <a:ext cx="9298236" cy="1083039"/>
          </a:xfrm>
          <a:prstGeom prst="rect">
            <a:avLst/>
          </a:prstGeom>
        </p:spPr>
        <p:txBody>
          <a:bodyPr spcFirstLastPara="1" vert="horz" wrap="square" lIns="130027" tIns="130027" rIns="130027" bIns="130027" rtlCol="0" anchor="b" anchorCtr="0">
            <a:noAutofit/>
          </a:bodyPr>
          <a:lstStyle/>
          <a:p>
            <a:r>
              <a:rPr lang="it" dirty="0"/>
              <a:t>The Filtering Big Data problem</a:t>
            </a:r>
            <a:endParaRPr dirty="0"/>
          </a:p>
        </p:txBody>
      </p:sp>
    </p:spTree>
    <p:extLst>
      <p:ext uri="{BB962C8B-B14F-4D97-AF65-F5344CB8AC3E}">
        <p14:creationId xmlns:p14="http://schemas.microsoft.com/office/powerpoint/2010/main" val="989634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6" name="Google Shape;139;p24">
            <a:extLst>
              <a:ext uri="{FF2B5EF4-FFF2-40B4-BE49-F238E27FC236}">
                <a16:creationId xmlns:a16="http://schemas.microsoft.com/office/drawing/2014/main" id="{D7F92C90-227B-06D8-5944-6D878A5D95A6}"/>
              </a:ext>
            </a:extLst>
          </p:cNvPr>
          <p:cNvPicPr preferRelativeResize="0"/>
          <p:nvPr/>
        </p:nvPicPr>
        <p:blipFill>
          <a:blip r:embed="rId3">
            <a:alphaModFix/>
          </a:blip>
          <a:stretch>
            <a:fillRect/>
          </a:stretch>
        </p:blipFill>
        <p:spPr>
          <a:xfrm>
            <a:off x="2245469" y="2482276"/>
            <a:ext cx="8513863" cy="4789049"/>
          </a:xfrm>
          <a:prstGeom prst="rect">
            <a:avLst/>
          </a:prstGeom>
          <a:noFill/>
          <a:ln>
            <a:noFill/>
          </a:ln>
          <a:effectLst>
            <a:outerShdw blurRad="57150" dist="114300" dir="2220000" algn="bl" rotWithShape="0">
              <a:srgbClr val="000000">
                <a:alpha val="41000"/>
              </a:srgbClr>
            </a:outerShdw>
          </a:effectLst>
        </p:spPr>
      </p:pic>
      <p:sp>
        <p:nvSpPr>
          <p:cNvPr id="4" name="Text Placeholder 3">
            <a:extLst>
              <a:ext uri="{FF2B5EF4-FFF2-40B4-BE49-F238E27FC236}">
                <a16:creationId xmlns:a16="http://schemas.microsoft.com/office/drawing/2014/main" id="{6D1DC7DC-C07F-DD18-8469-D37E48B7A88B}"/>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1D5C2A4F-5961-F530-6031-ADD835A7F285}"/>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8F055F81-D587-FFED-444A-EA2B42AF9B36}"/>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569478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 name="Google Shape;148;p25">
            <a:extLst>
              <a:ext uri="{FF2B5EF4-FFF2-40B4-BE49-F238E27FC236}">
                <a16:creationId xmlns:a16="http://schemas.microsoft.com/office/drawing/2014/main" id="{8B7D633F-C570-B44C-0341-85A97018F059}"/>
              </a:ext>
            </a:extLst>
          </p:cNvPr>
          <p:cNvSpPr/>
          <p:nvPr/>
        </p:nvSpPr>
        <p:spPr>
          <a:xfrm rot="839889">
            <a:off x="6218547" y="5465993"/>
            <a:ext cx="622650" cy="357013"/>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3" name="Google Shape;149;p25">
            <a:extLst>
              <a:ext uri="{FF2B5EF4-FFF2-40B4-BE49-F238E27FC236}">
                <a16:creationId xmlns:a16="http://schemas.microsoft.com/office/drawing/2014/main" id="{B495AAEA-D10B-6226-704D-E9CC9A889925}"/>
              </a:ext>
            </a:extLst>
          </p:cNvPr>
          <p:cNvSpPr/>
          <p:nvPr/>
        </p:nvSpPr>
        <p:spPr>
          <a:xfrm rot="-323182">
            <a:off x="7863676" y="4698280"/>
            <a:ext cx="622696" cy="35700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4" name="Google Shape;150;p25">
            <a:extLst>
              <a:ext uri="{FF2B5EF4-FFF2-40B4-BE49-F238E27FC236}">
                <a16:creationId xmlns:a16="http://schemas.microsoft.com/office/drawing/2014/main" id="{7673C996-99C9-D65A-D293-05BCF2838B83}"/>
              </a:ext>
            </a:extLst>
          </p:cNvPr>
          <p:cNvSpPr/>
          <p:nvPr/>
        </p:nvSpPr>
        <p:spPr>
          <a:xfrm rot="-582460">
            <a:off x="5399102" y="4519745"/>
            <a:ext cx="622460" cy="357104"/>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dirty="0" err="1">
                <a:solidFill>
                  <a:srgbClr val="FFFFFF"/>
                </a:solidFill>
                <a:latin typeface="Source Sans Pro"/>
                <a:ea typeface="Source Sans Pro"/>
                <a:cs typeface="Source Sans Pro"/>
                <a:sym typeface="Source Sans Pro"/>
              </a:rPr>
              <a:t>d&amp;b</a:t>
            </a:r>
            <a:endParaRPr sz="1422" i="1" dirty="0">
              <a:solidFill>
                <a:srgbClr val="FFFFFF"/>
              </a:solidFill>
              <a:latin typeface="Source Sans Pro"/>
              <a:ea typeface="Source Sans Pro"/>
              <a:cs typeface="Source Sans Pro"/>
              <a:sym typeface="Source Sans Pro"/>
            </a:endParaRPr>
          </a:p>
        </p:txBody>
      </p:sp>
      <p:sp>
        <p:nvSpPr>
          <p:cNvPr id="5" name="Google Shape;151;p25">
            <a:extLst>
              <a:ext uri="{FF2B5EF4-FFF2-40B4-BE49-F238E27FC236}">
                <a16:creationId xmlns:a16="http://schemas.microsoft.com/office/drawing/2014/main" id="{9E6F87CB-71C6-16D0-D6B1-B160991E4D1C}"/>
              </a:ext>
            </a:extLst>
          </p:cNvPr>
          <p:cNvSpPr/>
          <p:nvPr/>
        </p:nvSpPr>
        <p:spPr>
          <a:xfrm>
            <a:off x="7475601" y="5120159"/>
            <a:ext cx="622507" cy="35712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7" name="Google Shape;152;p25">
            <a:extLst>
              <a:ext uri="{FF2B5EF4-FFF2-40B4-BE49-F238E27FC236}">
                <a16:creationId xmlns:a16="http://schemas.microsoft.com/office/drawing/2014/main" id="{4D80851D-D182-7561-BAB1-F075F35D2AD8}"/>
              </a:ext>
            </a:extLst>
          </p:cNvPr>
          <p:cNvSpPr/>
          <p:nvPr/>
        </p:nvSpPr>
        <p:spPr>
          <a:xfrm rot="1550696">
            <a:off x="6361122" y="4519613"/>
            <a:ext cx="622475" cy="357035"/>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dirty="0" err="1">
                <a:solidFill>
                  <a:srgbClr val="FFFFFF"/>
                </a:solidFill>
                <a:latin typeface="Source Sans Pro"/>
                <a:ea typeface="Source Sans Pro"/>
                <a:cs typeface="Source Sans Pro"/>
                <a:sym typeface="Source Sans Pro"/>
              </a:rPr>
              <a:t>d&amp;b</a:t>
            </a:r>
            <a:endParaRPr sz="1422" i="1" dirty="0">
              <a:solidFill>
                <a:srgbClr val="FFFFFF"/>
              </a:solidFill>
              <a:latin typeface="Source Sans Pro"/>
              <a:ea typeface="Source Sans Pro"/>
              <a:cs typeface="Source Sans Pro"/>
              <a:sym typeface="Source Sans Pro"/>
            </a:endParaRPr>
          </a:p>
        </p:txBody>
      </p:sp>
      <p:sp>
        <p:nvSpPr>
          <p:cNvPr id="8" name="Google Shape;153;p25">
            <a:extLst>
              <a:ext uri="{FF2B5EF4-FFF2-40B4-BE49-F238E27FC236}">
                <a16:creationId xmlns:a16="http://schemas.microsoft.com/office/drawing/2014/main" id="{1F81A33D-4BF0-259B-0BDE-8C46E1A7FE59}"/>
              </a:ext>
            </a:extLst>
          </p:cNvPr>
          <p:cNvSpPr/>
          <p:nvPr/>
        </p:nvSpPr>
        <p:spPr>
          <a:xfrm rot="-1501156">
            <a:off x="4825641" y="5466015"/>
            <a:ext cx="622461" cy="356944"/>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9" name="Google Shape;154;p25">
            <a:extLst>
              <a:ext uri="{FF2B5EF4-FFF2-40B4-BE49-F238E27FC236}">
                <a16:creationId xmlns:a16="http://schemas.microsoft.com/office/drawing/2014/main" id="{A1FBCBBE-4533-E077-BAC8-6058878BD09A}"/>
              </a:ext>
            </a:extLst>
          </p:cNvPr>
          <p:cNvSpPr/>
          <p:nvPr/>
        </p:nvSpPr>
        <p:spPr>
          <a:xfrm rot="-328096">
            <a:off x="7037763" y="5580683"/>
            <a:ext cx="622352" cy="357049"/>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0" name="Google Shape;155;p25">
            <a:extLst>
              <a:ext uri="{FF2B5EF4-FFF2-40B4-BE49-F238E27FC236}">
                <a16:creationId xmlns:a16="http://schemas.microsoft.com/office/drawing/2014/main" id="{BC6B5DD6-DD44-611C-9C92-A0D3BE1CEE44}"/>
              </a:ext>
            </a:extLst>
          </p:cNvPr>
          <p:cNvSpPr/>
          <p:nvPr/>
        </p:nvSpPr>
        <p:spPr>
          <a:xfrm>
            <a:off x="5869485" y="4876782"/>
            <a:ext cx="622507" cy="35712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1" name="Google Shape;156;p25">
            <a:extLst>
              <a:ext uri="{FF2B5EF4-FFF2-40B4-BE49-F238E27FC236}">
                <a16:creationId xmlns:a16="http://schemas.microsoft.com/office/drawing/2014/main" id="{38BABF41-81B8-9AF1-38D7-56503B1789E2}"/>
              </a:ext>
            </a:extLst>
          </p:cNvPr>
          <p:cNvSpPr/>
          <p:nvPr/>
        </p:nvSpPr>
        <p:spPr>
          <a:xfrm rot="707251">
            <a:off x="6672480" y="4056252"/>
            <a:ext cx="622406" cy="35697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2" name="Google Shape;157;p25">
            <a:extLst>
              <a:ext uri="{FF2B5EF4-FFF2-40B4-BE49-F238E27FC236}">
                <a16:creationId xmlns:a16="http://schemas.microsoft.com/office/drawing/2014/main" id="{4195907A-F2CE-449D-13F3-79C4203D6A1D}"/>
              </a:ext>
            </a:extLst>
          </p:cNvPr>
          <p:cNvSpPr/>
          <p:nvPr/>
        </p:nvSpPr>
        <p:spPr>
          <a:xfrm rot="1538035">
            <a:off x="5114199" y="5022049"/>
            <a:ext cx="622318" cy="357248"/>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4" name="Google Shape;159;p25">
            <a:extLst>
              <a:ext uri="{FF2B5EF4-FFF2-40B4-BE49-F238E27FC236}">
                <a16:creationId xmlns:a16="http://schemas.microsoft.com/office/drawing/2014/main" id="{0715330B-3510-26EE-8C8E-9240F225A515}"/>
              </a:ext>
            </a:extLst>
          </p:cNvPr>
          <p:cNvSpPr/>
          <p:nvPr/>
        </p:nvSpPr>
        <p:spPr>
          <a:xfrm>
            <a:off x="5869485" y="4056176"/>
            <a:ext cx="622507" cy="357120"/>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5" name="Google Shape;160;p25">
            <a:extLst>
              <a:ext uri="{FF2B5EF4-FFF2-40B4-BE49-F238E27FC236}">
                <a16:creationId xmlns:a16="http://schemas.microsoft.com/office/drawing/2014/main" id="{FEF450F8-7EF9-19B1-E991-6A6988673BD5}"/>
              </a:ext>
            </a:extLst>
          </p:cNvPr>
          <p:cNvSpPr/>
          <p:nvPr/>
        </p:nvSpPr>
        <p:spPr>
          <a:xfrm rot="842746">
            <a:off x="4569456" y="4624528"/>
            <a:ext cx="622340" cy="357116"/>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7" name="Google Shape;162;p25">
            <a:extLst>
              <a:ext uri="{FF2B5EF4-FFF2-40B4-BE49-F238E27FC236}">
                <a16:creationId xmlns:a16="http://schemas.microsoft.com/office/drawing/2014/main" id="{320730EB-D614-1CEB-B488-3B7ACEDE0FCD}"/>
              </a:ext>
            </a:extLst>
          </p:cNvPr>
          <p:cNvSpPr/>
          <p:nvPr/>
        </p:nvSpPr>
        <p:spPr>
          <a:xfrm rot="-930185">
            <a:off x="4862128" y="4162461"/>
            <a:ext cx="622544" cy="357338"/>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latin typeface="Source Sans Pro"/>
                <a:ea typeface="Source Sans Pro"/>
                <a:cs typeface="Source Sans Pro"/>
                <a:sym typeface="Source Sans Pro"/>
              </a:rPr>
              <a:t>d&amp;b</a:t>
            </a:r>
            <a:endParaRPr sz="1422" i="1">
              <a:latin typeface="Source Sans Pro"/>
              <a:ea typeface="Source Sans Pro"/>
              <a:cs typeface="Source Sans Pro"/>
              <a:sym typeface="Source Sans Pro"/>
            </a:endParaRPr>
          </a:p>
        </p:txBody>
      </p:sp>
      <p:sp>
        <p:nvSpPr>
          <p:cNvPr id="18" name="Google Shape;163;p25">
            <a:extLst>
              <a:ext uri="{FF2B5EF4-FFF2-40B4-BE49-F238E27FC236}">
                <a16:creationId xmlns:a16="http://schemas.microsoft.com/office/drawing/2014/main" id="{F2F7042F-E28D-0B3D-B814-6006995D7118}"/>
              </a:ext>
            </a:extLst>
          </p:cNvPr>
          <p:cNvSpPr/>
          <p:nvPr/>
        </p:nvSpPr>
        <p:spPr>
          <a:xfrm rot="-470474">
            <a:off x="6672603" y="5084857"/>
            <a:ext cx="622353" cy="357035"/>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latin typeface="Source Sans Pro"/>
                <a:ea typeface="Source Sans Pro"/>
                <a:cs typeface="Source Sans Pro"/>
                <a:sym typeface="Source Sans Pro"/>
              </a:rPr>
              <a:t>d&amp;b</a:t>
            </a:r>
            <a:endParaRPr sz="1422" i="1">
              <a:latin typeface="Source Sans Pro"/>
              <a:ea typeface="Source Sans Pro"/>
              <a:cs typeface="Source Sans Pro"/>
              <a:sym typeface="Source Sans Pro"/>
            </a:endParaRPr>
          </a:p>
        </p:txBody>
      </p:sp>
      <p:sp>
        <p:nvSpPr>
          <p:cNvPr id="16" name="Text Placeholder 15">
            <a:extLst>
              <a:ext uri="{FF2B5EF4-FFF2-40B4-BE49-F238E27FC236}">
                <a16:creationId xmlns:a16="http://schemas.microsoft.com/office/drawing/2014/main" id="{7C99CA54-8EBE-D68B-BC1A-3EFF169E227E}"/>
              </a:ext>
            </a:extLst>
          </p:cNvPr>
          <p:cNvSpPr>
            <a:spLocks noGrp="1"/>
          </p:cNvSpPr>
          <p:nvPr>
            <p:ph type="body" sz="quarter" idx="15"/>
          </p:nvPr>
        </p:nvSpPr>
        <p:spPr/>
        <p:txBody>
          <a:bodyPr/>
          <a:lstStyle/>
          <a:p>
            <a:endParaRPr lang="en-IT"/>
          </a:p>
        </p:txBody>
      </p:sp>
      <p:sp>
        <p:nvSpPr>
          <p:cNvPr id="22" name="Text Placeholder 21">
            <a:extLst>
              <a:ext uri="{FF2B5EF4-FFF2-40B4-BE49-F238E27FC236}">
                <a16:creationId xmlns:a16="http://schemas.microsoft.com/office/drawing/2014/main" id="{537E11F4-DE41-1203-E86F-AD62BCE1084A}"/>
              </a:ext>
            </a:extLst>
          </p:cNvPr>
          <p:cNvSpPr>
            <a:spLocks noGrp="1"/>
          </p:cNvSpPr>
          <p:nvPr>
            <p:ph type="body" sz="quarter" idx="17"/>
          </p:nvPr>
        </p:nvSpPr>
        <p:spPr/>
        <p:txBody>
          <a:bodyPr/>
          <a:lstStyle/>
          <a:p>
            <a:endParaRPr lang="en-IT"/>
          </a:p>
        </p:txBody>
      </p:sp>
      <p:sp>
        <p:nvSpPr>
          <p:cNvPr id="21" name="Text Placeholder 20">
            <a:extLst>
              <a:ext uri="{FF2B5EF4-FFF2-40B4-BE49-F238E27FC236}">
                <a16:creationId xmlns:a16="http://schemas.microsoft.com/office/drawing/2014/main" id="{CC7D28C6-89BF-D08A-93DA-B587BFF371BC}"/>
              </a:ext>
            </a:extLst>
          </p:cNvPr>
          <p:cNvSpPr>
            <a:spLocks noGrp="1"/>
          </p:cNvSpPr>
          <p:nvPr>
            <p:ph type="body" sz="quarter" idx="16"/>
          </p:nvPr>
        </p:nvSpPr>
        <p:spPr/>
        <p:txBody>
          <a:bodyPr/>
          <a:lstStyle/>
          <a:p>
            <a:endParaRPr lang="en-IT"/>
          </a:p>
        </p:txBody>
      </p:sp>
      <p:sp>
        <p:nvSpPr>
          <p:cNvPr id="20" name="Google Shape;311;p34">
            <a:extLst>
              <a:ext uri="{FF2B5EF4-FFF2-40B4-BE49-F238E27FC236}">
                <a16:creationId xmlns:a16="http://schemas.microsoft.com/office/drawing/2014/main" id="{85A81652-197E-23AF-9BBC-89FF794ED5BE}"/>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it" dirty="0"/>
              <a:t>Open it</a:t>
            </a:r>
            <a:endParaRPr dirty="0"/>
          </a:p>
        </p:txBody>
      </p:sp>
      <p:sp>
        <p:nvSpPr>
          <p:cNvPr id="6" name="Google Shape;158;p25">
            <a:extLst>
              <a:ext uri="{FF2B5EF4-FFF2-40B4-BE49-F238E27FC236}">
                <a16:creationId xmlns:a16="http://schemas.microsoft.com/office/drawing/2014/main" id="{67E3D858-AA1A-6354-5042-5A611C756AAD}"/>
              </a:ext>
            </a:extLst>
          </p:cNvPr>
          <p:cNvSpPr/>
          <p:nvPr/>
        </p:nvSpPr>
        <p:spPr>
          <a:xfrm rot="-1569657">
            <a:off x="5475713" y="5394319"/>
            <a:ext cx="622251" cy="357016"/>
          </a:xfrm>
          <a:prstGeom prst="ellipse">
            <a:avLst/>
          </a:prstGeom>
          <a:solidFill>
            <a:srgbClr val="9452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9" name="Google Shape;161;p25">
            <a:extLst>
              <a:ext uri="{FF2B5EF4-FFF2-40B4-BE49-F238E27FC236}">
                <a16:creationId xmlns:a16="http://schemas.microsoft.com/office/drawing/2014/main" id="{48EA7914-AF7F-3EC5-B337-C3453F334378}"/>
              </a:ext>
            </a:extLst>
          </p:cNvPr>
          <p:cNvSpPr/>
          <p:nvPr/>
        </p:nvSpPr>
        <p:spPr>
          <a:xfrm rot="-1045739">
            <a:off x="7135737" y="4603290"/>
            <a:ext cx="622500" cy="357332"/>
          </a:xfrm>
          <a:prstGeom prst="ellipse">
            <a:avLst/>
          </a:prstGeom>
          <a:solidFill>
            <a:srgbClr val="9452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8527006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 name="Google Shape;148;p25">
            <a:extLst>
              <a:ext uri="{FF2B5EF4-FFF2-40B4-BE49-F238E27FC236}">
                <a16:creationId xmlns:a16="http://schemas.microsoft.com/office/drawing/2014/main" id="{8B7D633F-C570-B44C-0341-85A97018F059}"/>
              </a:ext>
            </a:extLst>
          </p:cNvPr>
          <p:cNvSpPr/>
          <p:nvPr/>
        </p:nvSpPr>
        <p:spPr>
          <a:xfrm rot="839889">
            <a:off x="6218547" y="5465993"/>
            <a:ext cx="622650" cy="357013"/>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3" name="Google Shape;149;p25">
            <a:extLst>
              <a:ext uri="{FF2B5EF4-FFF2-40B4-BE49-F238E27FC236}">
                <a16:creationId xmlns:a16="http://schemas.microsoft.com/office/drawing/2014/main" id="{B495AAEA-D10B-6226-704D-E9CC9A889925}"/>
              </a:ext>
            </a:extLst>
          </p:cNvPr>
          <p:cNvSpPr/>
          <p:nvPr/>
        </p:nvSpPr>
        <p:spPr>
          <a:xfrm rot="-323182">
            <a:off x="7863676" y="4698280"/>
            <a:ext cx="622696" cy="35700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4" name="Google Shape;150;p25">
            <a:extLst>
              <a:ext uri="{FF2B5EF4-FFF2-40B4-BE49-F238E27FC236}">
                <a16:creationId xmlns:a16="http://schemas.microsoft.com/office/drawing/2014/main" id="{7673C996-99C9-D65A-D293-05BCF2838B83}"/>
              </a:ext>
            </a:extLst>
          </p:cNvPr>
          <p:cNvSpPr/>
          <p:nvPr/>
        </p:nvSpPr>
        <p:spPr>
          <a:xfrm rot="-582460">
            <a:off x="5399102" y="4519745"/>
            <a:ext cx="622460" cy="357104"/>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dirty="0" err="1">
                <a:solidFill>
                  <a:srgbClr val="FFFFFF"/>
                </a:solidFill>
                <a:latin typeface="Source Sans Pro"/>
                <a:ea typeface="Source Sans Pro"/>
                <a:cs typeface="Source Sans Pro"/>
                <a:sym typeface="Source Sans Pro"/>
              </a:rPr>
              <a:t>d&amp;b</a:t>
            </a:r>
            <a:endParaRPr sz="1422" i="1" dirty="0">
              <a:solidFill>
                <a:srgbClr val="FFFFFF"/>
              </a:solidFill>
              <a:latin typeface="Source Sans Pro"/>
              <a:ea typeface="Source Sans Pro"/>
              <a:cs typeface="Source Sans Pro"/>
              <a:sym typeface="Source Sans Pro"/>
            </a:endParaRPr>
          </a:p>
        </p:txBody>
      </p:sp>
      <p:sp>
        <p:nvSpPr>
          <p:cNvPr id="5" name="Google Shape;151;p25">
            <a:extLst>
              <a:ext uri="{FF2B5EF4-FFF2-40B4-BE49-F238E27FC236}">
                <a16:creationId xmlns:a16="http://schemas.microsoft.com/office/drawing/2014/main" id="{9E6F87CB-71C6-16D0-D6B1-B160991E4D1C}"/>
              </a:ext>
            </a:extLst>
          </p:cNvPr>
          <p:cNvSpPr/>
          <p:nvPr/>
        </p:nvSpPr>
        <p:spPr>
          <a:xfrm>
            <a:off x="7475601" y="5120159"/>
            <a:ext cx="622507" cy="35712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7" name="Google Shape;152;p25">
            <a:extLst>
              <a:ext uri="{FF2B5EF4-FFF2-40B4-BE49-F238E27FC236}">
                <a16:creationId xmlns:a16="http://schemas.microsoft.com/office/drawing/2014/main" id="{4D80851D-D182-7561-BAB1-F075F35D2AD8}"/>
              </a:ext>
            </a:extLst>
          </p:cNvPr>
          <p:cNvSpPr/>
          <p:nvPr/>
        </p:nvSpPr>
        <p:spPr>
          <a:xfrm rot="1550696">
            <a:off x="6361122" y="4519613"/>
            <a:ext cx="622475" cy="357035"/>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dirty="0" err="1">
                <a:solidFill>
                  <a:srgbClr val="FFFFFF"/>
                </a:solidFill>
                <a:latin typeface="Source Sans Pro"/>
                <a:ea typeface="Source Sans Pro"/>
                <a:cs typeface="Source Sans Pro"/>
                <a:sym typeface="Source Sans Pro"/>
              </a:rPr>
              <a:t>d&amp;b</a:t>
            </a:r>
            <a:endParaRPr sz="1422" i="1" dirty="0">
              <a:solidFill>
                <a:srgbClr val="FFFFFF"/>
              </a:solidFill>
              <a:latin typeface="Source Sans Pro"/>
              <a:ea typeface="Source Sans Pro"/>
              <a:cs typeface="Source Sans Pro"/>
              <a:sym typeface="Source Sans Pro"/>
            </a:endParaRPr>
          </a:p>
        </p:txBody>
      </p:sp>
      <p:sp>
        <p:nvSpPr>
          <p:cNvPr id="8" name="Google Shape;153;p25">
            <a:extLst>
              <a:ext uri="{FF2B5EF4-FFF2-40B4-BE49-F238E27FC236}">
                <a16:creationId xmlns:a16="http://schemas.microsoft.com/office/drawing/2014/main" id="{1F81A33D-4BF0-259B-0BDE-8C46E1A7FE59}"/>
              </a:ext>
            </a:extLst>
          </p:cNvPr>
          <p:cNvSpPr/>
          <p:nvPr/>
        </p:nvSpPr>
        <p:spPr>
          <a:xfrm rot="-1501156">
            <a:off x="4825641" y="5466015"/>
            <a:ext cx="622461" cy="356944"/>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dirty="0" err="1">
                <a:solidFill>
                  <a:srgbClr val="FFFFFF"/>
                </a:solidFill>
                <a:latin typeface="Source Sans Pro"/>
                <a:ea typeface="Source Sans Pro"/>
                <a:cs typeface="Source Sans Pro"/>
                <a:sym typeface="Source Sans Pro"/>
              </a:rPr>
              <a:t>d&amp;b</a:t>
            </a:r>
            <a:endParaRPr sz="1422" i="1" dirty="0">
              <a:solidFill>
                <a:srgbClr val="FFFFFF"/>
              </a:solidFill>
              <a:latin typeface="Source Sans Pro"/>
              <a:ea typeface="Source Sans Pro"/>
              <a:cs typeface="Source Sans Pro"/>
              <a:sym typeface="Source Sans Pro"/>
            </a:endParaRPr>
          </a:p>
        </p:txBody>
      </p:sp>
      <p:sp>
        <p:nvSpPr>
          <p:cNvPr id="9" name="Google Shape;154;p25">
            <a:extLst>
              <a:ext uri="{FF2B5EF4-FFF2-40B4-BE49-F238E27FC236}">
                <a16:creationId xmlns:a16="http://schemas.microsoft.com/office/drawing/2014/main" id="{A1FBCBBE-4533-E077-BAC8-6058878BD09A}"/>
              </a:ext>
            </a:extLst>
          </p:cNvPr>
          <p:cNvSpPr/>
          <p:nvPr/>
        </p:nvSpPr>
        <p:spPr>
          <a:xfrm rot="-328096">
            <a:off x="7037763" y="5580683"/>
            <a:ext cx="622352" cy="357049"/>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0" name="Google Shape;155;p25">
            <a:extLst>
              <a:ext uri="{FF2B5EF4-FFF2-40B4-BE49-F238E27FC236}">
                <a16:creationId xmlns:a16="http://schemas.microsoft.com/office/drawing/2014/main" id="{BC6B5DD6-DD44-611C-9C92-A0D3BE1CEE44}"/>
              </a:ext>
            </a:extLst>
          </p:cNvPr>
          <p:cNvSpPr/>
          <p:nvPr/>
        </p:nvSpPr>
        <p:spPr>
          <a:xfrm>
            <a:off x="5869485" y="4876782"/>
            <a:ext cx="622507" cy="35712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1" name="Google Shape;156;p25">
            <a:extLst>
              <a:ext uri="{FF2B5EF4-FFF2-40B4-BE49-F238E27FC236}">
                <a16:creationId xmlns:a16="http://schemas.microsoft.com/office/drawing/2014/main" id="{38BABF41-81B8-9AF1-38D7-56503B1789E2}"/>
              </a:ext>
            </a:extLst>
          </p:cNvPr>
          <p:cNvSpPr/>
          <p:nvPr/>
        </p:nvSpPr>
        <p:spPr>
          <a:xfrm rot="707251">
            <a:off x="6672480" y="4056252"/>
            <a:ext cx="622406" cy="35697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2" name="Google Shape;157;p25">
            <a:extLst>
              <a:ext uri="{FF2B5EF4-FFF2-40B4-BE49-F238E27FC236}">
                <a16:creationId xmlns:a16="http://schemas.microsoft.com/office/drawing/2014/main" id="{4195907A-F2CE-449D-13F3-79C4203D6A1D}"/>
              </a:ext>
            </a:extLst>
          </p:cNvPr>
          <p:cNvSpPr/>
          <p:nvPr/>
        </p:nvSpPr>
        <p:spPr>
          <a:xfrm rot="1538035">
            <a:off x="5114199" y="5022049"/>
            <a:ext cx="622318" cy="357248"/>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3" name="Google Shape;158;p25">
            <a:extLst>
              <a:ext uri="{FF2B5EF4-FFF2-40B4-BE49-F238E27FC236}">
                <a16:creationId xmlns:a16="http://schemas.microsoft.com/office/drawing/2014/main" id="{5B5352C5-8AF5-13BE-55C9-0E50615E9778}"/>
              </a:ext>
            </a:extLst>
          </p:cNvPr>
          <p:cNvSpPr/>
          <p:nvPr/>
        </p:nvSpPr>
        <p:spPr>
          <a:xfrm rot="-1569657">
            <a:off x="5475713" y="5394319"/>
            <a:ext cx="622251" cy="357016"/>
          </a:xfrm>
          <a:prstGeom prst="ellipse">
            <a:avLst/>
          </a:prstGeom>
          <a:solidFill>
            <a:srgbClr val="9452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4" name="Google Shape;159;p25">
            <a:extLst>
              <a:ext uri="{FF2B5EF4-FFF2-40B4-BE49-F238E27FC236}">
                <a16:creationId xmlns:a16="http://schemas.microsoft.com/office/drawing/2014/main" id="{0715330B-3510-26EE-8C8E-9240F225A515}"/>
              </a:ext>
            </a:extLst>
          </p:cNvPr>
          <p:cNvSpPr/>
          <p:nvPr/>
        </p:nvSpPr>
        <p:spPr>
          <a:xfrm>
            <a:off x="5869485" y="4056176"/>
            <a:ext cx="622507" cy="357120"/>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5" name="Google Shape;160;p25">
            <a:extLst>
              <a:ext uri="{FF2B5EF4-FFF2-40B4-BE49-F238E27FC236}">
                <a16:creationId xmlns:a16="http://schemas.microsoft.com/office/drawing/2014/main" id="{FEF450F8-7EF9-19B1-E991-6A6988673BD5}"/>
              </a:ext>
            </a:extLst>
          </p:cNvPr>
          <p:cNvSpPr/>
          <p:nvPr/>
        </p:nvSpPr>
        <p:spPr>
          <a:xfrm rot="842746">
            <a:off x="4569456" y="4624528"/>
            <a:ext cx="622340" cy="357116"/>
          </a:xfrm>
          <a:prstGeom prst="ellipse">
            <a:avLst/>
          </a:prstGeom>
          <a:solidFill>
            <a:srgbClr val="0000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6" name="Google Shape;161;p25">
            <a:extLst>
              <a:ext uri="{FF2B5EF4-FFF2-40B4-BE49-F238E27FC236}">
                <a16:creationId xmlns:a16="http://schemas.microsoft.com/office/drawing/2014/main" id="{1FC14926-D4CB-0682-EE46-A86DB0675E01}"/>
              </a:ext>
            </a:extLst>
          </p:cNvPr>
          <p:cNvSpPr/>
          <p:nvPr/>
        </p:nvSpPr>
        <p:spPr>
          <a:xfrm rot="-1045739">
            <a:off x="7135737" y="4603290"/>
            <a:ext cx="622500" cy="357332"/>
          </a:xfrm>
          <a:prstGeom prst="ellipse">
            <a:avLst/>
          </a:prstGeom>
          <a:solidFill>
            <a:srgbClr val="945200"/>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solidFill>
                  <a:srgbClr val="FFFFFF"/>
                </a:solidFill>
                <a:latin typeface="Source Sans Pro"/>
                <a:ea typeface="Source Sans Pro"/>
                <a:cs typeface="Source Sans Pro"/>
                <a:sym typeface="Source Sans Pro"/>
              </a:rPr>
              <a:t>d&amp;b</a:t>
            </a:r>
            <a:endParaRPr sz="1422" i="1">
              <a:solidFill>
                <a:srgbClr val="FFFFFF"/>
              </a:solidFill>
              <a:latin typeface="Source Sans Pro"/>
              <a:ea typeface="Source Sans Pro"/>
              <a:cs typeface="Source Sans Pro"/>
              <a:sym typeface="Source Sans Pro"/>
            </a:endParaRPr>
          </a:p>
        </p:txBody>
      </p:sp>
      <p:sp>
        <p:nvSpPr>
          <p:cNvPr id="17" name="Google Shape;162;p25">
            <a:extLst>
              <a:ext uri="{FF2B5EF4-FFF2-40B4-BE49-F238E27FC236}">
                <a16:creationId xmlns:a16="http://schemas.microsoft.com/office/drawing/2014/main" id="{320730EB-D614-1CEB-B488-3B7ACEDE0FCD}"/>
              </a:ext>
            </a:extLst>
          </p:cNvPr>
          <p:cNvSpPr/>
          <p:nvPr/>
        </p:nvSpPr>
        <p:spPr>
          <a:xfrm rot="-930185">
            <a:off x="4862128" y="4162461"/>
            <a:ext cx="622544" cy="357338"/>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latin typeface="Source Sans Pro"/>
                <a:ea typeface="Source Sans Pro"/>
                <a:cs typeface="Source Sans Pro"/>
                <a:sym typeface="Source Sans Pro"/>
              </a:rPr>
              <a:t>d&amp;b</a:t>
            </a:r>
            <a:endParaRPr sz="1422" i="1">
              <a:latin typeface="Source Sans Pro"/>
              <a:ea typeface="Source Sans Pro"/>
              <a:cs typeface="Source Sans Pro"/>
              <a:sym typeface="Source Sans Pro"/>
            </a:endParaRPr>
          </a:p>
        </p:txBody>
      </p:sp>
      <p:sp>
        <p:nvSpPr>
          <p:cNvPr id="18" name="Google Shape;163;p25">
            <a:extLst>
              <a:ext uri="{FF2B5EF4-FFF2-40B4-BE49-F238E27FC236}">
                <a16:creationId xmlns:a16="http://schemas.microsoft.com/office/drawing/2014/main" id="{F2F7042F-E28D-0B3D-B814-6006995D7118}"/>
              </a:ext>
            </a:extLst>
          </p:cNvPr>
          <p:cNvSpPr/>
          <p:nvPr/>
        </p:nvSpPr>
        <p:spPr>
          <a:xfrm rot="-470474">
            <a:off x="6672603" y="5084857"/>
            <a:ext cx="622353" cy="357035"/>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1422" i="1">
                <a:latin typeface="Source Sans Pro"/>
                <a:ea typeface="Source Sans Pro"/>
                <a:cs typeface="Source Sans Pro"/>
                <a:sym typeface="Source Sans Pro"/>
              </a:rPr>
              <a:t>d&amp;b</a:t>
            </a:r>
            <a:endParaRPr sz="1422" i="1">
              <a:latin typeface="Source Sans Pro"/>
              <a:ea typeface="Source Sans Pro"/>
              <a:cs typeface="Source Sans Pro"/>
              <a:sym typeface="Source Sans Pro"/>
            </a:endParaRPr>
          </a:p>
        </p:txBody>
      </p:sp>
      <p:sp>
        <p:nvSpPr>
          <p:cNvPr id="19" name="Text Placeholder 18">
            <a:extLst>
              <a:ext uri="{FF2B5EF4-FFF2-40B4-BE49-F238E27FC236}">
                <a16:creationId xmlns:a16="http://schemas.microsoft.com/office/drawing/2014/main" id="{27AD0BCE-AC71-5229-8A7F-0EBB73E57131}"/>
              </a:ext>
            </a:extLst>
          </p:cNvPr>
          <p:cNvSpPr>
            <a:spLocks noGrp="1"/>
          </p:cNvSpPr>
          <p:nvPr>
            <p:ph type="body" sz="quarter" idx="15"/>
          </p:nvPr>
        </p:nvSpPr>
        <p:spPr/>
        <p:txBody>
          <a:bodyPr/>
          <a:lstStyle/>
          <a:p>
            <a:endParaRPr lang="en-IT"/>
          </a:p>
        </p:txBody>
      </p:sp>
      <p:sp>
        <p:nvSpPr>
          <p:cNvPr id="22" name="Text Placeholder 21">
            <a:extLst>
              <a:ext uri="{FF2B5EF4-FFF2-40B4-BE49-F238E27FC236}">
                <a16:creationId xmlns:a16="http://schemas.microsoft.com/office/drawing/2014/main" id="{76E7AF2E-2930-8896-178B-F4E7AF0C71F3}"/>
              </a:ext>
            </a:extLst>
          </p:cNvPr>
          <p:cNvSpPr>
            <a:spLocks noGrp="1"/>
          </p:cNvSpPr>
          <p:nvPr>
            <p:ph type="body" sz="quarter" idx="17"/>
          </p:nvPr>
        </p:nvSpPr>
        <p:spPr/>
        <p:txBody>
          <a:bodyPr/>
          <a:lstStyle/>
          <a:p>
            <a:endParaRPr lang="en-IT"/>
          </a:p>
        </p:txBody>
      </p:sp>
      <p:sp>
        <p:nvSpPr>
          <p:cNvPr id="21" name="Text Placeholder 20">
            <a:extLst>
              <a:ext uri="{FF2B5EF4-FFF2-40B4-BE49-F238E27FC236}">
                <a16:creationId xmlns:a16="http://schemas.microsoft.com/office/drawing/2014/main" id="{688B0CC9-FAEF-2191-1A55-26446690A45A}"/>
              </a:ext>
            </a:extLst>
          </p:cNvPr>
          <p:cNvSpPr>
            <a:spLocks noGrp="1"/>
          </p:cNvSpPr>
          <p:nvPr>
            <p:ph type="body" sz="quarter" idx="16"/>
          </p:nvPr>
        </p:nvSpPr>
        <p:spPr/>
        <p:txBody>
          <a:bodyPr/>
          <a:lstStyle/>
          <a:p>
            <a:endParaRPr lang="en-IT"/>
          </a:p>
        </p:txBody>
      </p:sp>
      <p:sp>
        <p:nvSpPr>
          <p:cNvPr id="20" name="Google Shape;311;p34">
            <a:extLst>
              <a:ext uri="{FF2B5EF4-FFF2-40B4-BE49-F238E27FC236}">
                <a16:creationId xmlns:a16="http://schemas.microsoft.com/office/drawing/2014/main" id="{85A81652-197E-23AF-9BBC-89FF794ED5BE}"/>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en-GB" dirty="0"/>
              <a:t>Can you eat all the brown D&amp;Bs...</a:t>
            </a:r>
          </a:p>
        </p:txBody>
      </p:sp>
    </p:spTree>
    <p:extLst>
      <p:ext uri="{BB962C8B-B14F-4D97-AF65-F5344CB8AC3E}">
        <p14:creationId xmlns:p14="http://schemas.microsoft.com/office/powerpoint/2010/main" val="2789141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Text Placeholder 2">
            <a:extLst>
              <a:ext uri="{FF2B5EF4-FFF2-40B4-BE49-F238E27FC236}">
                <a16:creationId xmlns:a16="http://schemas.microsoft.com/office/drawing/2014/main" id="{F6E1D65C-7381-F469-4AD4-10CFF3F80A8F}"/>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934F0635-AC6C-DF4A-74CB-ED98EBAA20FC}"/>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1B6D3797-EF7D-A065-ED8F-E501E8754070}"/>
              </a:ext>
            </a:extLst>
          </p:cNvPr>
          <p:cNvSpPr>
            <a:spLocks noGrp="1"/>
          </p:cNvSpPr>
          <p:nvPr>
            <p:ph type="body" sz="quarter" idx="16"/>
          </p:nvPr>
        </p:nvSpPr>
        <p:spPr/>
        <p:txBody>
          <a:bodyPr/>
          <a:lstStyle/>
          <a:p>
            <a:endParaRPr lang="en-IT"/>
          </a:p>
        </p:txBody>
      </p:sp>
      <p:sp>
        <p:nvSpPr>
          <p:cNvPr id="19" name="Title 18">
            <a:extLst>
              <a:ext uri="{FF2B5EF4-FFF2-40B4-BE49-F238E27FC236}">
                <a16:creationId xmlns:a16="http://schemas.microsoft.com/office/drawing/2014/main" id="{F73E3F59-28D4-1743-6E4F-5F384837B301}"/>
              </a:ext>
            </a:extLst>
          </p:cNvPr>
          <p:cNvSpPr>
            <a:spLocks noGrp="1"/>
          </p:cNvSpPr>
          <p:nvPr>
            <p:ph type="title"/>
          </p:nvPr>
        </p:nvSpPr>
        <p:spPr/>
        <p:txBody>
          <a:bodyPr/>
          <a:lstStyle/>
          <a:p>
            <a:r>
              <a:rPr lang="en-IT" dirty="0"/>
              <a:t>…in only 60 seconds?</a:t>
            </a:r>
          </a:p>
        </p:txBody>
      </p:sp>
      <p:pic>
        <p:nvPicPr>
          <p:cNvPr id="21" name="Google Shape;207;p27">
            <a:extLst>
              <a:ext uri="{FF2B5EF4-FFF2-40B4-BE49-F238E27FC236}">
                <a16:creationId xmlns:a16="http://schemas.microsoft.com/office/drawing/2014/main" id="{8F436528-CB5F-37D7-E1BF-51DC24EC79B0}"/>
              </a:ext>
            </a:extLst>
          </p:cNvPr>
          <p:cNvPicPr preferRelativeResize="0"/>
          <p:nvPr/>
        </p:nvPicPr>
        <p:blipFill>
          <a:blip r:embed="rId3">
            <a:alphaModFix/>
          </a:blip>
          <a:stretch>
            <a:fillRect/>
          </a:stretch>
        </p:blipFill>
        <p:spPr>
          <a:xfrm>
            <a:off x="5328370" y="3808337"/>
            <a:ext cx="2087964" cy="2316942"/>
          </a:xfrm>
          <a:prstGeom prst="rect">
            <a:avLst/>
          </a:prstGeom>
          <a:noFill/>
          <a:ln>
            <a:noFill/>
          </a:ln>
        </p:spPr>
      </p:pic>
      <p:sp>
        <p:nvSpPr>
          <p:cNvPr id="22" name="Google Shape;228;p27">
            <a:extLst>
              <a:ext uri="{FF2B5EF4-FFF2-40B4-BE49-F238E27FC236}">
                <a16:creationId xmlns:a16="http://schemas.microsoft.com/office/drawing/2014/main" id="{C4A995A1-AB40-5788-861E-FD4EE9A98683}"/>
              </a:ext>
            </a:extLst>
          </p:cNvPr>
          <p:cNvSpPr/>
          <p:nvPr/>
        </p:nvSpPr>
        <p:spPr>
          <a:xfrm>
            <a:off x="5883819" y="4769546"/>
            <a:ext cx="1030400" cy="800000"/>
          </a:xfrm>
          <a:prstGeom prst="ellipse">
            <a:avLst/>
          </a:prstGeom>
          <a:solidFill>
            <a:srgbClr val="FFFFFF"/>
          </a:solidFill>
          <a:ln w="9525" cap="flat" cmpd="sng">
            <a:solidFill>
              <a:srgbClr val="FFFFFF"/>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23" name="Google Shape;229;p27">
            <a:extLst>
              <a:ext uri="{FF2B5EF4-FFF2-40B4-BE49-F238E27FC236}">
                <a16:creationId xmlns:a16="http://schemas.microsoft.com/office/drawing/2014/main" id="{04DE408D-FE76-8D07-C116-ADBCE27D5FA2}"/>
              </a:ext>
            </a:extLst>
          </p:cNvPr>
          <p:cNvSpPr txBox="1"/>
          <p:nvPr/>
        </p:nvSpPr>
        <p:spPr>
          <a:xfrm>
            <a:off x="5883819" y="4651750"/>
            <a:ext cx="1030400" cy="800000"/>
          </a:xfrm>
          <a:prstGeom prst="rect">
            <a:avLst/>
          </a:prstGeom>
          <a:noFill/>
          <a:ln>
            <a:noFill/>
          </a:ln>
        </p:spPr>
        <p:txBody>
          <a:bodyPr spcFirstLastPara="1" wrap="square" lIns="0" tIns="0" rIns="0" bIns="0" anchor="t" anchorCtr="0">
            <a:noAutofit/>
          </a:bodyPr>
          <a:lstStyle/>
          <a:p>
            <a:pPr algn="l"/>
            <a:r>
              <a:rPr lang="en" sz="6827" dirty="0"/>
              <a:t>60</a:t>
            </a:r>
            <a:endParaRPr sz="6827" dirty="0"/>
          </a:p>
        </p:txBody>
      </p:sp>
    </p:spTree>
    <p:extLst>
      <p:ext uri="{BB962C8B-B14F-4D97-AF65-F5344CB8AC3E}">
        <p14:creationId xmlns:p14="http://schemas.microsoft.com/office/powerpoint/2010/main" val="9279773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2" name="Text Placeholder 21">
            <a:extLst>
              <a:ext uri="{FF2B5EF4-FFF2-40B4-BE49-F238E27FC236}">
                <a16:creationId xmlns:a16="http://schemas.microsoft.com/office/drawing/2014/main" id="{E3577ABC-7F9A-D198-BB96-2A6AA3109E54}"/>
              </a:ext>
            </a:extLst>
          </p:cNvPr>
          <p:cNvSpPr>
            <a:spLocks noGrp="1"/>
          </p:cNvSpPr>
          <p:nvPr>
            <p:ph type="body" sz="quarter" idx="15"/>
          </p:nvPr>
        </p:nvSpPr>
        <p:spPr/>
        <p:txBody>
          <a:bodyPr/>
          <a:lstStyle/>
          <a:p>
            <a:endParaRPr lang="en-IT"/>
          </a:p>
        </p:txBody>
      </p:sp>
      <p:sp>
        <p:nvSpPr>
          <p:cNvPr id="40" name="Text Placeholder 39">
            <a:extLst>
              <a:ext uri="{FF2B5EF4-FFF2-40B4-BE49-F238E27FC236}">
                <a16:creationId xmlns:a16="http://schemas.microsoft.com/office/drawing/2014/main" id="{968A1861-DDD2-670A-9342-BBBD449781F4}"/>
              </a:ext>
            </a:extLst>
          </p:cNvPr>
          <p:cNvSpPr>
            <a:spLocks noGrp="1"/>
          </p:cNvSpPr>
          <p:nvPr>
            <p:ph type="body" sz="quarter" idx="17"/>
          </p:nvPr>
        </p:nvSpPr>
        <p:spPr/>
        <p:txBody>
          <a:bodyPr/>
          <a:lstStyle/>
          <a:p>
            <a:endParaRPr lang="en-IT"/>
          </a:p>
        </p:txBody>
      </p:sp>
      <p:sp>
        <p:nvSpPr>
          <p:cNvPr id="23" name="Text Placeholder 22">
            <a:extLst>
              <a:ext uri="{FF2B5EF4-FFF2-40B4-BE49-F238E27FC236}">
                <a16:creationId xmlns:a16="http://schemas.microsoft.com/office/drawing/2014/main" id="{83A0BA6D-0F21-87BB-344F-88940D3183BF}"/>
              </a:ext>
            </a:extLst>
          </p:cNvPr>
          <p:cNvSpPr>
            <a:spLocks noGrp="1"/>
          </p:cNvSpPr>
          <p:nvPr>
            <p:ph type="body" sz="quarter" idx="16"/>
          </p:nvPr>
        </p:nvSpPr>
        <p:spPr/>
        <p:txBody>
          <a:bodyPr/>
          <a:lstStyle/>
          <a:p>
            <a:endParaRPr lang="en-IT"/>
          </a:p>
        </p:txBody>
      </p:sp>
      <p:sp>
        <p:nvSpPr>
          <p:cNvPr id="19" name="Title 18">
            <a:extLst>
              <a:ext uri="{FF2B5EF4-FFF2-40B4-BE49-F238E27FC236}">
                <a16:creationId xmlns:a16="http://schemas.microsoft.com/office/drawing/2014/main" id="{F73E3F59-28D4-1743-6E4F-5F384837B301}"/>
              </a:ext>
            </a:extLst>
          </p:cNvPr>
          <p:cNvSpPr>
            <a:spLocks noGrp="1"/>
          </p:cNvSpPr>
          <p:nvPr>
            <p:ph type="title"/>
          </p:nvPr>
        </p:nvSpPr>
        <p:spPr/>
        <p:txBody>
          <a:bodyPr/>
          <a:lstStyle/>
          <a:p>
            <a:r>
              <a:rPr lang="en-IT" dirty="0"/>
              <a:t>…and what about a bag of D&amp;B?</a:t>
            </a:r>
          </a:p>
        </p:txBody>
      </p:sp>
      <p:sp>
        <p:nvSpPr>
          <p:cNvPr id="2" name="Google Shape;236;p28">
            <a:extLst>
              <a:ext uri="{FF2B5EF4-FFF2-40B4-BE49-F238E27FC236}">
                <a16:creationId xmlns:a16="http://schemas.microsoft.com/office/drawing/2014/main" id="{E862F901-C4F8-37D9-7B48-09B40E0CD92D}"/>
              </a:ext>
            </a:extLst>
          </p:cNvPr>
          <p:cNvSpPr txBox="1"/>
          <p:nvPr/>
        </p:nvSpPr>
        <p:spPr>
          <a:xfrm>
            <a:off x="6557263" y="13726448"/>
            <a:ext cx="5683864" cy="850581"/>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39" name="Group 38">
            <a:extLst>
              <a:ext uri="{FF2B5EF4-FFF2-40B4-BE49-F238E27FC236}">
                <a16:creationId xmlns:a16="http://schemas.microsoft.com/office/drawing/2014/main" id="{5158C06B-D72B-726A-B6D1-D8D3FAE00428}"/>
              </a:ext>
            </a:extLst>
          </p:cNvPr>
          <p:cNvGrpSpPr/>
          <p:nvPr/>
        </p:nvGrpSpPr>
        <p:grpSpPr>
          <a:xfrm>
            <a:off x="3554492" y="3271713"/>
            <a:ext cx="5609640" cy="5104384"/>
            <a:chOff x="2507565" y="1418234"/>
            <a:chExt cx="3944278" cy="3589020"/>
          </a:xfrm>
        </p:grpSpPr>
        <p:pic>
          <p:nvPicPr>
            <p:cNvPr id="3" name="Google Shape;240;p28">
              <a:extLst>
                <a:ext uri="{FF2B5EF4-FFF2-40B4-BE49-F238E27FC236}">
                  <a16:creationId xmlns:a16="http://schemas.microsoft.com/office/drawing/2014/main" id="{D5DD1C4A-8A24-6E16-D001-D143F1064456}"/>
                </a:ext>
              </a:extLst>
            </p:cNvPr>
            <p:cNvPicPr preferRelativeResize="0"/>
            <p:nvPr/>
          </p:nvPicPr>
          <p:blipFill>
            <a:blip r:embed="rId3">
              <a:alphaModFix/>
            </a:blip>
            <a:stretch>
              <a:fillRect/>
            </a:stretch>
          </p:blipFill>
          <p:spPr>
            <a:xfrm rot="1255823">
              <a:off x="4083868" y="2844058"/>
              <a:ext cx="655423" cy="472884"/>
            </a:xfrm>
            <a:prstGeom prst="rect">
              <a:avLst/>
            </a:prstGeom>
            <a:noFill/>
            <a:ln>
              <a:noFill/>
            </a:ln>
          </p:spPr>
        </p:pic>
        <p:pic>
          <p:nvPicPr>
            <p:cNvPr id="4" name="Google Shape;241;p28">
              <a:extLst>
                <a:ext uri="{FF2B5EF4-FFF2-40B4-BE49-F238E27FC236}">
                  <a16:creationId xmlns:a16="http://schemas.microsoft.com/office/drawing/2014/main" id="{5D9B774F-528E-2BA9-86A7-25DED577E7E2}"/>
                </a:ext>
              </a:extLst>
            </p:cNvPr>
            <p:cNvPicPr preferRelativeResize="0"/>
            <p:nvPr/>
          </p:nvPicPr>
          <p:blipFill>
            <a:blip r:embed="rId3">
              <a:alphaModFix/>
            </a:blip>
            <a:stretch>
              <a:fillRect/>
            </a:stretch>
          </p:blipFill>
          <p:spPr>
            <a:xfrm rot="-532529">
              <a:off x="3629589" y="2393316"/>
              <a:ext cx="655422" cy="472883"/>
            </a:xfrm>
            <a:prstGeom prst="rect">
              <a:avLst/>
            </a:prstGeom>
            <a:noFill/>
            <a:ln>
              <a:noFill/>
            </a:ln>
          </p:spPr>
        </p:pic>
        <p:pic>
          <p:nvPicPr>
            <p:cNvPr id="5" name="Google Shape;242;p28">
              <a:extLst>
                <a:ext uri="{FF2B5EF4-FFF2-40B4-BE49-F238E27FC236}">
                  <a16:creationId xmlns:a16="http://schemas.microsoft.com/office/drawing/2014/main" id="{62F5B7FF-D0B8-542C-8C4F-58C58EAF99E9}"/>
                </a:ext>
              </a:extLst>
            </p:cNvPr>
            <p:cNvPicPr preferRelativeResize="0"/>
            <p:nvPr/>
          </p:nvPicPr>
          <p:blipFill>
            <a:blip r:embed="rId3">
              <a:alphaModFix/>
            </a:blip>
            <a:stretch>
              <a:fillRect/>
            </a:stretch>
          </p:blipFill>
          <p:spPr>
            <a:xfrm rot="-532529">
              <a:off x="4654502" y="2532553"/>
              <a:ext cx="655422" cy="472883"/>
            </a:xfrm>
            <a:prstGeom prst="rect">
              <a:avLst/>
            </a:prstGeom>
            <a:noFill/>
            <a:ln>
              <a:noFill/>
            </a:ln>
          </p:spPr>
        </p:pic>
        <p:pic>
          <p:nvPicPr>
            <p:cNvPr id="6" name="Google Shape;243;p28">
              <a:extLst>
                <a:ext uri="{FF2B5EF4-FFF2-40B4-BE49-F238E27FC236}">
                  <a16:creationId xmlns:a16="http://schemas.microsoft.com/office/drawing/2014/main" id="{F8DE19E5-9487-B22E-71E7-45D24B14DB62}"/>
                </a:ext>
              </a:extLst>
            </p:cNvPr>
            <p:cNvPicPr preferRelativeResize="0"/>
            <p:nvPr/>
          </p:nvPicPr>
          <p:blipFill>
            <a:blip r:embed="rId3">
              <a:alphaModFix/>
            </a:blip>
            <a:stretch>
              <a:fillRect/>
            </a:stretch>
          </p:blipFill>
          <p:spPr>
            <a:xfrm rot="1015503">
              <a:off x="4317017" y="3089193"/>
              <a:ext cx="655423" cy="472883"/>
            </a:xfrm>
            <a:prstGeom prst="rect">
              <a:avLst/>
            </a:prstGeom>
            <a:noFill/>
            <a:ln>
              <a:noFill/>
            </a:ln>
          </p:spPr>
        </p:pic>
        <p:pic>
          <p:nvPicPr>
            <p:cNvPr id="7" name="Google Shape;244;p28">
              <a:extLst>
                <a:ext uri="{FF2B5EF4-FFF2-40B4-BE49-F238E27FC236}">
                  <a16:creationId xmlns:a16="http://schemas.microsoft.com/office/drawing/2014/main" id="{04FA3A6C-AD28-E9AC-B893-0AFC38506226}"/>
                </a:ext>
              </a:extLst>
            </p:cNvPr>
            <p:cNvPicPr preferRelativeResize="0"/>
            <p:nvPr/>
          </p:nvPicPr>
          <p:blipFill>
            <a:blip r:embed="rId3">
              <a:alphaModFix/>
            </a:blip>
            <a:stretch>
              <a:fillRect/>
            </a:stretch>
          </p:blipFill>
          <p:spPr>
            <a:xfrm rot="14">
              <a:off x="5095485" y="3692565"/>
              <a:ext cx="655422" cy="472884"/>
            </a:xfrm>
            <a:prstGeom prst="rect">
              <a:avLst/>
            </a:prstGeom>
            <a:noFill/>
            <a:ln>
              <a:noFill/>
            </a:ln>
          </p:spPr>
        </p:pic>
        <p:pic>
          <p:nvPicPr>
            <p:cNvPr id="8" name="Google Shape;245;p28">
              <a:extLst>
                <a:ext uri="{FF2B5EF4-FFF2-40B4-BE49-F238E27FC236}">
                  <a16:creationId xmlns:a16="http://schemas.microsoft.com/office/drawing/2014/main" id="{883AB1B2-A887-8431-1AE7-3DEF14CAE15C}"/>
                </a:ext>
              </a:extLst>
            </p:cNvPr>
            <p:cNvPicPr preferRelativeResize="0"/>
            <p:nvPr/>
          </p:nvPicPr>
          <p:blipFill>
            <a:blip r:embed="rId3">
              <a:alphaModFix/>
            </a:blip>
            <a:stretch>
              <a:fillRect/>
            </a:stretch>
          </p:blipFill>
          <p:spPr>
            <a:xfrm rot="-1274247">
              <a:off x="3238485" y="2657188"/>
              <a:ext cx="655423" cy="472885"/>
            </a:xfrm>
            <a:prstGeom prst="rect">
              <a:avLst/>
            </a:prstGeom>
            <a:noFill/>
            <a:ln>
              <a:noFill/>
            </a:ln>
          </p:spPr>
        </p:pic>
        <p:pic>
          <p:nvPicPr>
            <p:cNvPr id="9" name="Google Shape;246;p28">
              <a:extLst>
                <a:ext uri="{FF2B5EF4-FFF2-40B4-BE49-F238E27FC236}">
                  <a16:creationId xmlns:a16="http://schemas.microsoft.com/office/drawing/2014/main" id="{BA2E78FF-2EC0-D1D2-4E91-7885EC97B710}"/>
                </a:ext>
              </a:extLst>
            </p:cNvPr>
            <p:cNvPicPr preferRelativeResize="0"/>
            <p:nvPr/>
          </p:nvPicPr>
          <p:blipFill>
            <a:blip r:embed="rId3">
              <a:alphaModFix/>
            </a:blip>
            <a:stretch>
              <a:fillRect/>
            </a:stretch>
          </p:blipFill>
          <p:spPr>
            <a:xfrm rot="503296">
              <a:off x="3919467" y="3169041"/>
              <a:ext cx="655424" cy="472885"/>
            </a:xfrm>
            <a:prstGeom prst="rect">
              <a:avLst/>
            </a:prstGeom>
            <a:noFill/>
            <a:ln>
              <a:noFill/>
            </a:ln>
          </p:spPr>
        </p:pic>
        <p:pic>
          <p:nvPicPr>
            <p:cNvPr id="10" name="Google Shape;247;p28">
              <a:extLst>
                <a:ext uri="{FF2B5EF4-FFF2-40B4-BE49-F238E27FC236}">
                  <a16:creationId xmlns:a16="http://schemas.microsoft.com/office/drawing/2014/main" id="{DE6D1771-AB00-08D6-CAC9-B50EA647585A}"/>
                </a:ext>
              </a:extLst>
            </p:cNvPr>
            <p:cNvPicPr preferRelativeResize="0"/>
            <p:nvPr/>
          </p:nvPicPr>
          <p:blipFill>
            <a:blip r:embed="rId3">
              <a:alphaModFix/>
            </a:blip>
            <a:stretch>
              <a:fillRect/>
            </a:stretch>
          </p:blipFill>
          <p:spPr>
            <a:xfrm rot="-699381">
              <a:off x="4849919" y="2969602"/>
              <a:ext cx="655425" cy="472883"/>
            </a:xfrm>
            <a:prstGeom prst="rect">
              <a:avLst/>
            </a:prstGeom>
            <a:noFill/>
            <a:ln>
              <a:noFill/>
            </a:ln>
          </p:spPr>
        </p:pic>
        <p:pic>
          <p:nvPicPr>
            <p:cNvPr id="11" name="Google Shape;248;p28">
              <a:extLst>
                <a:ext uri="{FF2B5EF4-FFF2-40B4-BE49-F238E27FC236}">
                  <a16:creationId xmlns:a16="http://schemas.microsoft.com/office/drawing/2014/main" id="{32ACCF9C-9C49-7B0D-623A-3BACC945EBF5}"/>
                </a:ext>
              </a:extLst>
            </p:cNvPr>
            <p:cNvPicPr preferRelativeResize="0"/>
            <p:nvPr/>
          </p:nvPicPr>
          <p:blipFill>
            <a:blip r:embed="rId3">
              <a:alphaModFix/>
            </a:blip>
            <a:stretch>
              <a:fillRect/>
            </a:stretch>
          </p:blipFill>
          <p:spPr>
            <a:xfrm rot="-699381">
              <a:off x="4684574" y="3209415"/>
              <a:ext cx="655425" cy="472883"/>
            </a:xfrm>
            <a:prstGeom prst="rect">
              <a:avLst/>
            </a:prstGeom>
            <a:noFill/>
            <a:ln>
              <a:noFill/>
            </a:ln>
          </p:spPr>
        </p:pic>
        <p:pic>
          <p:nvPicPr>
            <p:cNvPr id="12" name="Google Shape;249;p28">
              <a:extLst>
                <a:ext uri="{FF2B5EF4-FFF2-40B4-BE49-F238E27FC236}">
                  <a16:creationId xmlns:a16="http://schemas.microsoft.com/office/drawing/2014/main" id="{D0995E11-CBCC-F450-0130-68D1C3AA53FC}"/>
                </a:ext>
              </a:extLst>
            </p:cNvPr>
            <p:cNvPicPr preferRelativeResize="0"/>
            <p:nvPr/>
          </p:nvPicPr>
          <p:blipFill>
            <a:blip r:embed="rId3">
              <a:alphaModFix/>
            </a:blip>
            <a:stretch>
              <a:fillRect/>
            </a:stretch>
          </p:blipFill>
          <p:spPr>
            <a:xfrm rot="579559">
              <a:off x="4746500" y="3881678"/>
              <a:ext cx="655425" cy="472883"/>
            </a:xfrm>
            <a:prstGeom prst="rect">
              <a:avLst/>
            </a:prstGeom>
            <a:noFill/>
            <a:ln>
              <a:noFill/>
            </a:ln>
          </p:spPr>
        </p:pic>
        <p:pic>
          <p:nvPicPr>
            <p:cNvPr id="13" name="Google Shape;250;p28">
              <a:extLst>
                <a:ext uri="{FF2B5EF4-FFF2-40B4-BE49-F238E27FC236}">
                  <a16:creationId xmlns:a16="http://schemas.microsoft.com/office/drawing/2014/main" id="{E7096F70-87C6-D719-C774-BD0FA8EF09F8}"/>
                </a:ext>
              </a:extLst>
            </p:cNvPr>
            <p:cNvPicPr preferRelativeResize="0"/>
            <p:nvPr/>
          </p:nvPicPr>
          <p:blipFill>
            <a:blip r:embed="rId3">
              <a:alphaModFix/>
            </a:blip>
            <a:stretch>
              <a:fillRect/>
            </a:stretch>
          </p:blipFill>
          <p:spPr>
            <a:xfrm rot="579559">
              <a:off x="5032221" y="3301930"/>
              <a:ext cx="655425" cy="472883"/>
            </a:xfrm>
            <a:prstGeom prst="rect">
              <a:avLst/>
            </a:prstGeom>
            <a:noFill/>
            <a:ln>
              <a:noFill/>
            </a:ln>
          </p:spPr>
        </p:pic>
        <p:pic>
          <p:nvPicPr>
            <p:cNvPr id="14" name="Google Shape;251;p28">
              <a:extLst>
                <a:ext uri="{FF2B5EF4-FFF2-40B4-BE49-F238E27FC236}">
                  <a16:creationId xmlns:a16="http://schemas.microsoft.com/office/drawing/2014/main" id="{AF9286C5-3F7D-A651-A650-6C2E76D98707}"/>
                </a:ext>
              </a:extLst>
            </p:cNvPr>
            <p:cNvPicPr preferRelativeResize="0"/>
            <p:nvPr/>
          </p:nvPicPr>
          <p:blipFill>
            <a:blip r:embed="rId3">
              <a:alphaModFix/>
            </a:blip>
            <a:stretch>
              <a:fillRect/>
            </a:stretch>
          </p:blipFill>
          <p:spPr>
            <a:xfrm rot="579559">
              <a:off x="3380425" y="3343942"/>
              <a:ext cx="655425" cy="472883"/>
            </a:xfrm>
            <a:prstGeom prst="rect">
              <a:avLst/>
            </a:prstGeom>
            <a:noFill/>
            <a:ln>
              <a:noFill/>
            </a:ln>
          </p:spPr>
        </p:pic>
        <p:pic>
          <p:nvPicPr>
            <p:cNvPr id="15" name="Google Shape;252;p28">
              <a:extLst>
                <a:ext uri="{FF2B5EF4-FFF2-40B4-BE49-F238E27FC236}">
                  <a16:creationId xmlns:a16="http://schemas.microsoft.com/office/drawing/2014/main" id="{99FBED0B-AFC2-9E01-09BB-59D98F1147FF}"/>
                </a:ext>
              </a:extLst>
            </p:cNvPr>
            <p:cNvPicPr preferRelativeResize="0"/>
            <p:nvPr/>
          </p:nvPicPr>
          <p:blipFill>
            <a:blip r:embed="rId3">
              <a:alphaModFix/>
            </a:blip>
            <a:stretch>
              <a:fillRect/>
            </a:stretch>
          </p:blipFill>
          <p:spPr>
            <a:xfrm rot="-168042">
              <a:off x="4306247" y="3558819"/>
              <a:ext cx="655423" cy="472884"/>
            </a:xfrm>
            <a:prstGeom prst="rect">
              <a:avLst/>
            </a:prstGeom>
            <a:noFill/>
            <a:ln>
              <a:noFill/>
            </a:ln>
          </p:spPr>
        </p:pic>
        <p:pic>
          <p:nvPicPr>
            <p:cNvPr id="16" name="Google Shape;253;p28">
              <a:extLst>
                <a:ext uri="{FF2B5EF4-FFF2-40B4-BE49-F238E27FC236}">
                  <a16:creationId xmlns:a16="http://schemas.microsoft.com/office/drawing/2014/main" id="{2BCE6976-17B9-7E7E-0A59-AB8D0F297A01}"/>
                </a:ext>
              </a:extLst>
            </p:cNvPr>
            <p:cNvPicPr preferRelativeResize="0"/>
            <p:nvPr/>
          </p:nvPicPr>
          <p:blipFill>
            <a:blip r:embed="rId3">
              <a:alphaModFix/>
            </a:blip>
            <a:stretch>
              <a:fillRect/>
            </a:stretch>
          </p:blipFill>
          <p:spPr>
            <a:xfrm rot="-1173816">
              <a:off x="3178617" y="2948107"/>
              <a:ext cx="655426" cy="472883"/>
            </a:xfrm>
            <a:prstGeom prst="rect">
              <a:avLst/>
            </a:prstGeom>
            <a:noFill/>
            <a:ln>
              <a:noFill/>
            </a:ln>
          </p:spPr>
        </p:pic>
        <p:pic>
          <p:nvPicPr>
            <p:cNvPr id="17" name="Google Shape;254;p28">
              <a:extLst>
                <a:ext uri="{FF2B5EF4-FFF2-40B4-BE49-F238E27FC236}">
                  <a16:creationId xmlns:a16="http://schemas.microsoft.com/office/drawing/2014/main" id="{C5A00440-41E0-D064-3872-8C77F066A7AC}"/>
                </a:ext>
              </a:extLst>
            </p:cNvPr>
            <p:cNvPicPr preferRelativeResize="0"/>
            <p:nvPr/>
          </p:nvPicPr>
          <p:blipFill>
            <a:blip r:embed="rId3">
              <a:alphaModFix/>
            </a:blip>
            <a:stretch>
              <a:fillRect/>
            </a:stretch>
          </p:blipFill>
          <p:spPr>
            <a:xfrm rot="-555745">
              <a:off x="3675629" y="2673365"/>
              <a:ext cx="655425" cy="472882"/>
            </a:xfrm>
            <a:prstGeom prst="rect">
              <a:avLst/>
            </a:prstGeom>
            <a:noFill/>
            <a:ln>
              <a:noFill/>
            </a:ln>
          </p:spPr>
        </p:pic>
        <p:pic>
          <p:nvPicPr>
            <p:cNvPr id="18" name="Google Shape;255;p28">
              <a:extLst>
                <a:ext uri="{FF2B5EF4-FFF2-40B4-BE49-F238E27FC236}">
                  <a16:creationId xmlns:a16="http://schemas.microsoft.com/office/drawing/2014/main" id="{E3FE0E52-5110-570E-5A8C-539C2481A59A}"/>
                </a:ext>
              </a:extLst>
            </p:cNvPr>
            <p:cNvPicPr preferRelativeResize="0"/>
            <p:nvPr/>
          </p:nvPicPr>
          <p:blipFill>
            <a:blip r:embed="rId3">
              <a:alphaModFix/>
            </a:blip>
            <a:stretch>
              <a:fillRect/>
            </a:stretch>
          </p:blipFill>
          <p:spPr>
            <a:xfrm rot="579559">
              <a:off x="4669099" y="4161952"/>
              <a:ext cx="655425" cy="472883"/>
            </a:xfrm>
            <a:prstGeom prst="rect">
              <a:avLst/>
            </a:prstGeom>
            <a:noFill/>
            <a:ln>
              <a:noFill/>
            </a:ln>
          </p:spPr>
        </p:pic>
        <p:pic>
          <p:nvPicPr>
            <p:cNvPr id="20" name="Google Shape;240;p28">
              <a:extLst>
                <a:ext uri="{FF2B5EF4-FFF2-40B4-BE49-F238E27FC236}">
                  <a16:creationId xmlns:a16="http://schemas.microsoft.com/office/drawing/2014/main" id="{D01CAC3F-F0B5-034C-A729-FF6BBF42A065}"/>
                </a:ext>
              </a:extLst>
            </p:cNvPr>
            <p:cNvPicPr preferRelativeResize="0"/>
            <p:nvPr/>
          </p:nvPicPr>
          <p:blipFill>
            <a:blip r:embed="rId3">
              <a:alphaModFix/>
            </a:blip>
            <a:stretch>
              <a:fillRect/>
            </a:stretch>
          </p:blipFill>
          <p:spPr>
            <a:xfrm rot="20344177" flipV="1">
              <a:off x="3561227" y="3049698"/>
              <a:ext cx="655423" cy="472884"/>
            </a:xfrm>
            <a:prstGeom prst="rect">
              <a:avLst/>
            </a:prstGeom>
            <a:noFill/>
            <a:ln>
              <a:noFill/>
            </a:ln>
          </p:spPr>
        </p:pic>
        <p:pic>
          <p:nvPicPr>
            <p:cNvPr id="24" name="Google Shape;241;p28">
              <a:extLst>
                <a:ext uri="{FF2B5EF4-FFF2-40B4-BE49-F238E27FC236}">
                  <a16:creationId xmlns:a16="http://schemas.microsoft.com/office/drawing/2014/main" id="{B65EAD43-A919-FF34-E359-4474F43CFBD1}"/>
                </a:ext>
              </a:extLst>
            </p:cNvPr>
            <p:cNvPicPr preferRelativeResize="0"/>
            <p:nvPr/>
          </p:nvPicPr>
          <p:blipFill>
            <a:blip r:embed="rId3">
              <a:alphaModFix/>
            </a:blip>
            <a:stretch>
              <a:fillRect/>
            </a:stretch>
          </p:blipFill>
          <p:spPr>
            <a:xfrm rot="532529" flipV="1">
              <a:off x="4137823" y="2483896"/>
              <a:ext cx="655422" cy="472883"/>
            </a:xfrm>
            <a:prstGeom prst="rect">
              <a:avLst/>
            </a:prstGeom>
            <a:noFill/>
            <a:ln>
              <a:noFill/>
            </a:ln>
          </p:spPr>
        </p:pic>
        <p:pic>
          <p:nvPicPr>
            <p:cNvPr id="25" name="Google Shape;242;p28">
              <a:extLst>
                <a:ext uri="{FF2B5EF4-FFF2-40B4-BE49-F238E27FC236}">
                  <a16:creationId xmlns:a16="http://schemas.microsoft.com/office/drawing/2014/main" id="{D7D50C05-E905-6992-2EB6-2DA43DC22198}"/>
                </a:ext>
              </a:extLst>
            </p:cNvPr>
            <p:cNvPicPr preferRelativeResize="0"/>
            <p:nvPr/>
          </p:nvPicPr>
          <p:blipFill>
            <a:blip r:embed="rId3">
              <a:alphaModFix/>
            </a:blip>
            <a:stretch>
              <a:fillRect/>
            </a:stretch>
          </p:blipFill>
          <p:spPr>
            <a:xfrm rot="532529" flipV="1">
              <a:off x="3885739" y="3450396"/>
              <a:ext cx="655422" cy="472883"/>
            </a:xfrm>
            <a:prstGeom prst="rect">
              <a:avLst/>
            </a:prstGeom>
            <a:noFill/>
            <a:ln>
              <a:noFill/>
            </a:ln>
          </p:spPr>
        </p:pic>
        <p:pic>
          <p:nvPicPr>
            <p:cNvPr id="26" name="Google Shape;243;p28">
              <a:extLst>
                <a:ext uri="{FF2B5EF4-FFF2-40B4-BE49-F238E27FC236}">
                  <a16:creationId xmlns:a16="http://schemas.microsoft.com/office/drawing/2014/main" id="{C75A5F01-E258-040E-7A27-A7F400729497}"/>
                </a:ext>
              </a:extLst>
            </p:cNvPr>
            <p:cNvPicPr preferRelativeResize="0"/>
            <p:nvPr/>
          </p:nvPicPr>
          <p:blipFill>
            <a:blip r:embed="rId3">
              <a:alphaModFix/>
            </a:blip>
            <a:stretch>
              <a:fillRect/>
            </a:stretch>
          </p:blipFill>
          <p:spPr>
            <a:xfrm rot="20584497" flipV="1">
              <a:off x="2972647" y="3336863"/>
              <a:ext cx="655422" cy="472883"/>
            </a:xfrm>
            <a:prstGeom prst="rect">
              <a:avLst/>
            </a:prstGeom>
            <a:noFill/>
            <a:ln>
              <a:noFill/>
            </a:ln>
          </p:spPr>
        </p:pic>
        <p:pic>
          <p:nvPicPr>
            <p:cNvPr id="27" name="Google Shape;244;p28">
              <a:extLst>
                <a:ext uri="{FF2B5EF4-FFF2-40B4-BE49-F238E27FC236}">
                  <a16:creationId xmlns:a16="http://schemas.microsoft.com/office/drawing/2014/main" id="{35F27045-4506-8770-A529-B18E1AF628B8}"/>
                </a:ext>
              </a:extLst>
            </p:cNvPr>
            <p:cNvPicPr preferRelativeResize="0"/>
            <p:nvPr/>
          </p:nvPicPr>
          <p:blipFill>
            <a:blip r:embed="rId3">
              <a:alphaModFix/>
            </a:blip>
            <a:stretch>
              <a:fillRect/>
            </a:stretch>
          </p:blipFill>
          <p:spPr>
            <a:xfrm rot="21599986" flipV="1">
              <a:off x="4451088" y="2753124"/>
              <a:ext cx="655422" cy="472884"/>
            </a:xfrm>
            <a:prstGeom prst="rect">
              <a:avLst/>
            </a:prstGeom>
            <a:noFill/>
            <a:ln>
              <a:noFill/>
            </a:ln>
          </p:spPr>
        </p:pic>
        <p:pic>
          <p:nvPicPr>
            <p:cNvPr id="28" name="Google Shape;245;p28">
              <a:extLst>
                <a:ext uri="{FF2B5EF4-FFF2-40B4-BE49-F238E27FC236}">
                  <a16:creationId xmlns:a16="http://schemas.microsoft.com/office/drawing/2014/main" id="{A8E0A4C1-7452-3502-3C9F-000BDE792899}"/>
                </a:ext>
              </a:extLst>
            </p:cNvPr>
            <p:cNvPicPr preferRelativeResize="0"/>
            <p:nvPr/>
          </p:nvPicPr>
          <p:blipFill>
            <a:blip r:embed="rId3">
              <a:alphaModFix/>
            </a:blip>
            <a:stretch>
              <a:fillRect/>
            </a:stretch>
          </p:blipFill>
          <p:spPr>
            <a:xfrm rot="1274247" flipV="1">
              <a:off x="3308591" y="3682334"/>
              <a:ext cx="655423" cy="472885"/>
            </a:xfrm>
            <a:prstGeom prst="rect">
              <a:avLst/>
            </a:prstGeom>
            <a:noFill/>
            <a:ln>
              <a:noFill/>
            </a:ln>
          </p:spPr>
        </p:pic>
        <p:pic>
          <p:nvPicPr>
            <p:cNvPr id="29" name="Google Shape;246;p28">
              <a:extLst>
                <a:ext uri="{FF2B5EF4-FFF2-40B4-BE49-F238E27FC236}">
                  <a16:creationId xmlns:a16="http://schemas.microsoft.com/office/drawing/2014/main" id="{12444ECB-DF62-69B9-D1E3-87FF16EEDB02}"/>
                </a:ext>
              </a:extLst>
            </p:cNvPr>
            <p:cNvPicPr preferRelativeResize="0"/>
            <p:nvPr/>
          </p:nvPicPr>
          <p:blipFill>
            <a:blip r:embed="rId3">
              <a:alphaModFix/>
            </a:blip>
            <a:stretch>
              <a:fillRect/>
            </a:stretch>
          </p:blipFill>
          <p:spPr>
            <a:xfrm rot="21096704" flipV="1">
              <a:off x="3793293" y="3728190"/>
              <a:ext cx="655424" cy="472884"/>
            </a:xfrm>
            <a:prstGeom prst="rect">
              <a:avLst/>
            </a:prstGeom>
            <a:noFill/>
            <a:ln>
              <a:noFill/>
            </a:ln>
          </p:spPr>
        </p:pic>
        <p:pic>
          <p:nvPicPr>
            <p:cNvPr id="30" name="Google Shape;247;p28">
              <a:extLst>
                <a:ext uri="{FF2B5EF4-FFF2-40B4-BE49-F238E27FC236}">
                  <a16:creationId xmlns:a16="http://schemas.microsoft.com/office/drawing/2014/main" id="{30F8C594-9361-8E62-581A-4015A561740D}"/>
                </a:ext>
              </a:extLst>
            </p:cNvPr>
            <p:cNvPicPr preferRelativeResize="0"/>
            <p:nvPr/>
          </p:nvPicPr>
          <p:blipFill>
            <a:blip r:embed="rId3">
              <a:alphaModFix/>
            </a:blip>
            <a:stretch>
              <a:fillRect/>
            </a:stretch>
          </p:blipFill>
          <p:spPr>
            <a:xfrm rot="699381" flipV="1">
              <a:off x="5086409" y="4226768"/>
              <a:ext cx="655425" cy="472883"/>
            </a:xfrm>
            <a:prstGeom prst="rect">
              <a:avLst/>
            </a:prstGeom>
            <a:noFill/>
            <a:ln>
              <a:noFill/>
            </a:ln>
          </p:spPr>
        </p:pic>
        <p:pic>
          <p:nvPicPr>
            <p:cNvPr id="31" name="Google Shape;248;p28">
              <a:extLst>
                <a:ext uri="{FF2B5EF4-FFF2-40B4-BE49-F238E27FC236}">
                  <a16:creationId xmlns:a16="http://schemas.microsoft.com/office/drawing/2014/main" id="{3F94B013-714F-475C-842F-B0FB8D806E7E}"/>
                </a:ext>
              </a:extLst>
            </p:cNvPr>
            <p:cNvPicPr preferRelativeResize="0"/>
            <p:nvPr/>
          </p:nvPicPr>
          <p:blipFill>
            <a:blip r:embed="rId3">
              <a:alphaModFix/>
            </a:blip>
            <a:stretch>
              <a:fillRect/>
            </a:stretch>
          </p:blipFill>
          <p:spPr>
            <a:xfrm rot="699381" flipV="1">
              <a:off x="3865300" y="4129511"/>
              <a:ext cx="655425" cy="472883"/>
            </a:xfrm>
            <a:prstGeom prst="rect">
              <a:avLst/>
            </a:prstGeom>
            <a:noFill/>
            <a:ln>
              <a:noFill/>
            </a:ln>
          </p:spPr>
        </p:pic>
        <p:pic>
          <p:nvPicPr>
            <p:cNvPr id="32" name="Google Shape;249;p28">
              <a:extLst>
                <a:ext uri="{FF2B5EF4-FFF2-40B4-BE49-F238E27FC236}">
                  <a16:creationId xmlns:a16="http://schemas.microsoft.com/office/drawing/2014/main" id="{D2A53B06-418E-FD4C-0B82-25EDC97832AF}"/>
                </a:ext>
              </a:extLst>
            </p:cNvPr>
            <p:cNvPicPr preferRelativeResize="0"/>
            <p:nvPr/>
          </p:nvPicPr>
          <p:blipFill>
            <a:blip r:embed="rId3">
              <a:alphaModFix/>
            </a:blip>
            <a:stretch>
              <a:fillRect/>
            </a:stretch>
          </p:blipFill>
          <p:spPr>
            <a:xfrm rot="21020441" flipV="1">
              <a:off x="4183010" y="4292500"/>
              <a:ext cx="655427" cy="472883"/>
            </a:xfrm>
            <a:prstGeom prst="rect">
              <a:avLst/>
            </a:prstGeom>
            <a:noFill/>
            <a:ln>
              <a:noFill/>
            </a:ln>
          </p:spPr>
        </p:pic>
        <p:pic>
          <p:nvPicPr>
            <p:cNvPr id="33" name="Google Shape;250;p28">
              <a:extLst>
                <a:ext uri="{FF2B5EF4-FFF2-40B4-BE49-F238E27FC236}">
                  <a16:creationId xmlns:a16="http://schemas.microsoft.com/office/drawing/2014/main" id="{08683947-3BD1-3ADA-B212-7196E455C84A}"/>
                </a:ext>
              </a:extLst>
            </p:cNvPr>
            <p:cNvPicPr preferRelativeResize="0"/>
            <p:nvPr/>
          </p:nvPicPr>
          <p:blipFill>
            <a:blip r:embed="rId3">
              <a:alphaModFix/>
            </a:blip>
            <a:stretch>
              <a:fillRect/>
            </a:stretch>
          </p:blipFill>
          <p:spPr>
            <a:xfrm rot="21020441" flipV="1">
              <a:off x="4731429" y="3571815"/>
              <a:ext cx="655427" cy="472883"/>
            </a:xfrm>
            <a:prstGeom prst="rect">
              <a:avLst/>
            </a:prstGeom>
            <a:noFill/>
            <a:ln>
              <a:noFill/>
            </a:ln>
          </p:spPr>
        </p:pic>
        <p:pic>
          <p:nvPicPr>
            <p:cNvPr id="34" name="Google Shape;251;p28">
              <a:extLst>
                <a:ext uri="{FF2B5EF4-FFF2-40B4-BE49-F238E27FC236}">
                  <a16:creationId xmlns:a16="http://schemas.microsoft.com/office/drawing/2014/main" id="{18346C2F-B531-CF81-876F-7008458F2D27}"/>
                </a:ext>
              </a:extLst>
            </p:cNvPr>
            <p:cNvPicPr preferRelativeResize="0"/>
            <p:nvPr/>
          </p:nvPicPr>
          <p:blipFill>
            <a:blip r:embed="rId3">
              <a:alphaModFix/>
            </a:blip>
            <a:stretch>
              <a:fillRect/>
            </a:stretch>
          </p:blipFill>
          <p:spPr>
            <a:xfrm rot="21020441" flipV="1">
              <a:off x="3479226" y="4260677"/>
              <a:ext cx="655427" cy="472883"/>
            </a:xfrm>
            <a:prstGeom prst="rect">
              <a:avLst/>
            </a:prstGeom>
            <a:noFill/>
            <a:ln>
              <a:noFill/>
            </a:ln>
          </p:spPr>
        </p:pic>
        <p:pic>
          <p:nvPicPr>
            <p:cNvPr id="35" name="Google Shape;252;p28">
              <a:extLst>
                <a:ext uri="{FF2B5EF4-FFF2-40B4-BE49-F238E27FC236}">
                  <a16:creationId xmlns:a16="http://schemas.microsoft.com/office/drawing/2014/main" id="{A2615CE5-DF70-40E8-6BB9-7B7F6D3E33FC}"/>
                </a:ext>
              </a:extLst>
            </p:cNvPr>
            <p:cNvPicPr preferRelativeResize="0"/>
            <p:nvPr/>
          </p:nvPicPr>
          <p:blipFill>
            <a:blip r:embed="rId3">
              <a:alphaModFix/>
            </a:blip>
            <a:stretch>
              <a:fillRect/>
            </a:stretch>
          </p:blipFill>
          <p:spPr>
            <a:xfrm rot="168042" flipV="1">
              <a:off x="4294235" y="4015669"/>
              <a:ext cx="655423" cy="472884"/>
            </a:xfrm>
            <a:prstGeom prst="rect">
              <a:avLst/>
            </a:prstGeom>
            <a:noFill/>
            <a:ln>
              <a:noFill/>
            </a:ln>
          </p:spPr>
        </p:pic>
        <p:pic>
          <p:nvPicPr>
            <p:cNvPr id="36" name="Google Shape;254;p28">
              <a:extLst>
                <a:ext uri="{FF2B5EF4-FFF2-40B4-BE49-F238E27FC236}">
                  <a16:creationId xmlns:a16="http://schemas.microsoft.com/office/drawing/2014/main" id="{9E503437-09F2-EA66-A62C-1FF0A0CBD25A}"/>
                </a:ext>
              </a:extLst>
            </p:cNvPr>
            <p:cNvPicPr preferRelativeResize="0"/>
            <p:nvPr/>
          </p:nvPicPr>
          <p:blipFill>
            <a:blip r:embed="rId3">
              <a:alphaModFix/>
            </a:blip>
            <a:stretch>
              <a:fillRect/>
            </a:stretch>
          </p:blipFill>
          <p:spPr>
            <a:xfrm rot="555745" flipV="1">
              <a:off x="3111031" y="4282435"/>
              <a:ext cx="655425" cy="472882"/>
            </a:xfrm>
            <a:prstGeom prst="rect">
              <a:avLst/>
            </a:prstGeom>
            <a:noFill/>
            <a:ln>
              <a:noFill/>
            </a:ln>
          </p:spPr>
        </p:pic>
        <p:pic>
          <p:nvPicPr>
            <p:cNvPr id="37" name="Google Shape;255;p28">
              <a:extLst>
                <a:ext uri="{FF2B5EF4-FFF2-40B4-BE49-F238E27FC236}">
                  <a16:creationId xmlns:a16="http://schemas.microsoft.com/office/drawing/2014/main" id="{B3A6D9A4-D1BB-8AFC-F560-C12F4CAE27B6}"/>
                </a:ext>
              </a:extLst>
            </p:cNvPr>
            <p:cNvPicPr preferRelativeResize="0"/>
            <p:nvPr/>
          </p:nvPicPr>
          <p:blipFill>
            <a:blip r:embed="rId3">
              <a:alphaModFix/>
            </a:blip>
            <a:stretch>
              <a:fillRect/>
            </a:stretch>
          </p:blipFill>
          <p:spPr>
            <a:xfrm rot="21020441" flipV="1">
              <a:off x="3122493" y="3963061"/>
              <a:ext cx="655427" cy="472883"/>
            </a:xfrm>
            <a:prstGeom prst="rect">
              <a:avLst/>
            </a:prstGeom>
            <a:noFill/>
            <a:ln>
              <a:noFill/>
            </a:ln>
          </p:spPr>
        </p:pic>
        <p:pic>
          <p:nvPicPr>
            <p:cNvPr id="38" name="Graphic 37">
              <a:extLst>
                <a:ext uri="{FF2B5EF4-FFF2-40B4-BE49-F238E27FC236}">
                  <a16:creationId xmlns:a16="http://schemas.microsoft.com/office/drawing/2014/main" id="{C0F47E98-13C2-59C8-6D10-334ED303B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07565" y="1418234"/>
              <a:ext cx="3944278" cy="3589020"/>
            </a:xfrm>
            <a:prstGeom prst="rect">
              <a:avLst/>
            </a:prstGeom>
          </p:spPr>
        </p:pic>
      </p:grpSp>
    </p:spTree>
    <p:extLst>
      <p:ext uri="{BB962C8B-B14F-4D97-AF65-F5344CB8AC3E}">
        <p14:creationId xmlns:p14="http://schemas.microsoft.com/office/powerpoint/2010/main" val="38431400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2" name="Text Placeholder 1">
            <a:extLst>
              <a:ext uri="{FF2B5EF4-FFF2-40B4-BE49-F238E27FC236}">
                <a16:creationId xmlns:a16="http://schemas.microsoft.com/office/drawing/2014/main" id="{B257990C-0D0E-7C03-6D8A-69134CB96721}"/>
              </a:ext>
            </a:extLst>
          </p:cNvPr>
          <p:cNvSpPr>
            <a:spLocks noGrp="1"/>
          </p:cNvSpPr>
          <p:nvPr>
            <p:ph type="body" sz="quarter" idx="15"/>
          </p:nvPr>
        </p:nvSpPr>
        <p:spPr/>
        <p:txBody>
          <a:bodyPr/>
          <a:lstStyle/>
          <a:p>
            <a:endParaRPr lang="en-IT"/>
          </a:p>
        </p:txBody>
      </p:sp>
      <p:sp>
        <p:nvSpPr>
          <p:cNvPr id="4" name="Text Placeholder 3">
            <a:extLst>
              <a:ext uri="{FF2B5EF4-FFF2-40B4-BE49-F238E27FC236}">
                <a16:creationId xmlns:a16="http://schemas.microsoft.com/office/drawing/2014/main" id="{94840E37-F1A5-8295-ED7D-409AEED82216}"/>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E1E3473A-DBF1-0F0A-8B8B-AF9645242DFA}"/>
              </a:ext>
            </a:extLst>
          </p:cNvPr>
          <p:cNvSpPr>
            <a:spLocks noGrp="1"/>
          </p:cNvSpPr>
          <p:nvPr>
            <p:ph type="body" sz="quarter" idx="16"/>
          </p:nvPr>
        </p:nvSpPr>
        <p:spPr/>
        <p:txBody>
          <a:bodyPr/>
          <a:lstStyle/>
          <a:p>
            <a:endParaRPr lang="en-IT"/>
          </a:p>
        </p:txBody>
      </p:sp>
      <p:sp>
        <p:nvSpPr>
          <p:cNvPr id="305" name="Google Shape;305;p33"/>
          <p:cNvSpPr txBox="1">
            <a:spLocks noGrp="1"/>
          </p:cNvSpPr>
          <p:nvPr>
            <p:ph type="title"/>
          </p:nvPr>
        </p:nvSpPr>
        <p:spPr>
          <a:xfrm>
            <a:off x="3792250" y="4401382"/>
            <a:ext cx="5420299" cy="950836"/>
          </a:xfrm>
          <a:prstGeom prst="rect">
            <a:avLst/>
          </a:prstGeom>
        </p:spPr>
        <p:txBody>
          <a:bodyPr spcFirstLastPara="1" vert="horz" wrap="square" lIns="130027" tIns="130027" rIns="130027" bIns="130027" rtlCol="0" anchor="b" anchorCtr="0">
            <a:noAutofit/>
          </a:bodyPr>
          <a:lstStyle/>
          <a:p>
            <a:r>
              <a:rPr lang="en-GB" dirty="0"/>
              <a:t>The Spark solution</a:t>
            </a:r>
          </a:p>
        </p:txBody>
      </p:sp>
    </p:spTree>
    <p:extLst>
      <p:ext uri="{BB962C8B-B14F-4D97-AF65-F5344CB8AC3E}">
        <p14:creationId xmlns:p14="http://schemas.microsoft.com/office/powerpoint/2010/main" val="3301086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 name="Text Placeholder 2">
            <a:extLst>
              <a:ext uri="{FF2B5EF4-FFF2-40B4-BE49-F238E27FC236}">
                <a16:creationId xmlns:a16="http://schemas.microsoft.com/office/drawing/2014/main" id="{B33CF9B0-2275-83BF-FEBF-7787B651BA2C}"/>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F077DD19-8FE6-1AB9-669B-0EBA17A8FC11}"/>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171EEB44-C844-EB4C-7FBC-EE57E2D3784F}"/>
              </a:ext>
            </a:extLst>
          </p:cNvPr>
          <p:cNvSpPr>
            <a:spLocks noGrp="1"/>
          </p:cNvSpPr>
          <p:nvPr>
            <p:ph type="body" sz="quarter" idx="16"/>
          </p:nvPr>
        </p:nvSpPr>
        <p:spPr/>
        <p:txBody>
          <a:bodyPr/>
          <a:lstStyle/>
          <a:p>
            <a:endParaRPr lang="en-IT"/>
          </a:p>
        </p:txBody>
      </p:sp>
      <p:sp>
        <p:nvSpPr>
          <p:cNvPr id="299" name="Google Shape;299;p32"/>
          <p:cNvSpPr txBox="1">
            <a:spLocks noGrp="1"/>
          </p:cNvSpPr>
          <p:nvPr>
            <p:ph type="title"/>
          </p:nvPr>
        </p:nvSpPr>
        <p:spPr>
          <a:xfrm>
            <a:off x="1627436" y="4296721"/>
            <a:ext cx="9749928" cy="1160157"/>
          </a:xfrm>
          <a:prstGeom prst="rect">
            <a:avLst/>
          </a:prstGeom>
        </p:spPr>
        <p:txBody>
          <a:bodyPr spcFirstLastPara="1" vert="horz" wrap="square" lIns="130027" tIns="130027" rIns="130027" bIns="130027" rtlCol="0" anchor="b" anchorCtr="0">
            <a:noAutofit/>
          </a:bodyPr>
          <a:lstStyle/>
          <a:p>
            <a:r>
              <a:rPr lang="it-IT" dirty="0" err="1"/>
              <a:t>What</a:t>
            </a:r>
            <a:r>
              <a:rPr lang="it-IT" dirty="0"/>
              <a:t> </a:t>
            </a:r>
            <a:r>
              <a:rPr lang="it-IT" dirty="0" err="1"/>
              <a:t>is</a:t>
            </a:r>
            <a:r>
              <a:rPr lang="it-IT" dirty="0"/>
              <a:t> </a:t>
            </a:r>
            <a:r>
              <a:rPr lang="it-IT" dirty="0" err="1"/>
              <a:t>your</a:t>
            </a:r>
            <a:r>
              <a:rPr lang="it-IT" dirty="0"/>
              <a:t> Big Data </a:t>
            </a:r>
            <a:r>
              <a:rPr lang="it-IT" dirty="0" err="1"/>
              <a:t>definition</a:t>
            </a:r>
            <a:r>
              <a:rPr lang="it-IT" dirty="0"/>
              <a:t>?</a:t>
            </a:r>
            <a:endParaRPr dirty="0"/>
          </a:p>
        </p:txBody>
      </p:sp>
    </p:spTree>
    <p:extLst>
      <p:ext uri="{BB962C8B-B14F-4D97-AF65-F5344CB8AC3E}">
        <p14:creationId xmlns:p14="http://schemas.microsoft.com/office/powerpoint/2010/main" val="36126852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 name="Speech Bubble: Oval 5">
            <a:extLst>
              <a:ext uri="{FF2B5EF4-FFF2-40B4-BE49-F238E27FC236}">
                <a16:creationId xmlns:a16="http://schemas.microsoft.com/office/drawing/2014/main" id="{EE9D78A5-C7D7-5E52-905A-33CE33385ABD}"/>
              </a:ext>
            </a:extLst>
          </p:cNvPr>
          <p:cNvSpPr/>
          <p:nvPr/>
        </p:nvSpPr>
        <p:spPr>
          <a:xfrm>
            <a:off x="6906336" y="1685728"/>
            <a:ext cx="3586172" cy="1142845"/>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Where do we start?</a:t>
            </a:r>
          </a:p>
        </p:txBody>
      </p:sp>
      <p:sp>
        <p:nvSpPr>
          <p:cNvPr id="3" name="Google Shape;270;p29">
            <a:extLst>
              <a:ext uri="{FF2B5EF4-FFF2-40B4-BE49-F238E27FC236}">
                <a16:creationId xmlns:a16="http://schemas.microsoft.com/office/drawing/2014/main" id="{F9E658FC-CE00-9AE0-BDD7-4849DBD69772}"/>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4" name="Group 3">
            <a:extLst>
              <a:ext uri="{FF2B5EF4-FFF2-40B4-BE49-F238E27FC236}">
                <a16:creationId xmlns:a16="http://schemas.microsoft.com/office/drawing/2014/main" id="{04553FC7-6C95-545B-5D9B-D14F35898E3A}"/>
              </a:ext>
            </a:extLst>
          </p:cNvPr>
          <p:cNvGrpSpPr/>
          <p:nvPr/>
        </p:nvGrpSpPr>
        <p:grpSpPr>
          <a:xfrm>
            <a:off x="6017387" y="2899573"/>
            <a:ext cx="1192107" cy="1227823"/>
            <a:chOff x="4230975" y="1181512"/>
            <a:chExt cx="838200" cy="863313"/>
          </a:xfrm>
        </p:grpSpPr>
        <p:pic>
          <p:nvPicPr>
            <p:cNvPr id="5" name="Google Shape;392;p31">
              <a:extLst>
                <a:ext uri="{FF2B5EF4-FFF2-40B4-BE49-F238E27FC236}">
                  <a16:creationId xmlns:a16="http://schemas.microsoft.com/office/drawing/2014/main" id="{CC3C55F6-386E-959B-E43A-7887D7149095}"/>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7" name="Google Shape;427;p31">
              <a:extLst>
                <a:ext uri="{FF2B5EF4-FFF2-40B4-BE49-F238E27FC236}">
                  <a16:creationId xmlns:a16="http://schemas.microsoft.com/office/drawing/2014/main" id="{BAACB975-E633-58C6-7CEE-323F168F3892}"/>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grpSp>
        <p:nvGrpSpPr>
          <p:cNvPr id="8" name="Group 7">
            <a:extLst>
              <a:ext uri="{FF2B5EF4-FFF2-40B4-BE49-F238E27FC236}">
                <a16:creationId xmlns:a16="http://schemas.microsoft.com/office/drawing/2014/main" id="{D6169D0C-8DBB-5DBA-7775-2FEA340305B1}"/>
              </a:ext>
            </a:extLst>
          </p:cNvPr>
          <p:cNvGrpSpPr/>
          <p:nvPr/>
        </p:nvGrpSpPr>
        <p:grpSpPr>
          <a:xfrm>
            <a:off x="3349218" y="4535253"/>
            <a:ext cx="6496777" cy="2903171"/>
            <a:chOff x="2354919" y="2331600"/>
            <a:chExt cx="4568046" cy="2041292"/>
          </a:xfrm>
        </p:grpSpPr>
        <p:sp>
          <p:nvSpPr>
            <p:cNvPr id="9" name="Google Shape;268;p29">
              <a:extLst>
                <a:ext uri="{FF2B5EF4-FFF2-40B4-BE49-F238E27FC236}">
                  <a16:creationId xmlns:a16="http://schemas.microsoft.com/office/drawing/2014/main" id="{4434DFEC-D49E-02D7-E8B8-E5FD16D0D1E0}"/>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0" name="Google Shape;392;p31">
              <a:extLst>
                <a:ext uri="{FF2B5EF4-FFF2-40B4-BE49-F238E27FC236}">
                  <a16:creationId xmlns:a16="http://schemas.microsoft.com/office/drawing/2014/main" id="{9A273920-2DAB-2596-5489-917960A87D6E}"/>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1" name="Google Shape;392;p31">
              <a:extLst>
                <a:ext uri="{FF2B5EF4-FFF2-40B4-BE49-F238E27FC236}">
                  <a16:creationId xmlns:a16="http://schemas.microsoft.com/office/drawing/2014/main" id="{7A6CAB2A-AA8D-2639-3B62-DCB9C8228422}"/>
                </a:ext>
              </a:extLst>
            </p:cNvPr>
            <p:cNvPicPr>
              <a:picLocks/>
            </p:cNvPicPr>
            <p:nvPr/>
          </p:nvPicPr>
          <p:blipFill>
            <a:blip r:embed="rId4"/>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12" name="Google Shape;268;p29">
              <a:extLst>
                <a:ext uri="{FF2B5EF4-FFF2-40B4-BE49-F238E27FC236}">
                  <a16:creationId xmlns:a16="http://schemas.microsoft.com/office/drawing/2014/main" id="{92CE28BE-F57F-F650-B0E5-650E55599B1B}"/>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3" name="Google Shape;392;p31">
              <a:extLst>
                <a:ext uri="{FF2B5EF4-FFF2-40B4-BE49-F238E27FC236}">
                  <a16:creationId xmlns:a16="http://schemas.microsoft.com/office/drawing/2014/main" id="{F6F697E7-2FCF-B70C-9EAA-1F9B90127207}"/>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4" name="Google Shape;392;p31">
              <a:extLst>
                <a:ext uri="{FF2B5EF4-FFF2-40B4-BE49-F238E27FC236}">
                  <a16:creationId xmlns:a16="http://schemas.microsoft.com/office/drawing/2014/main" id="{08C96044-89B5-F2C4-6C83-2398B20B2275}"/>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5" name="Google Shape;268;p29">
              <a:extLst>
                <a:ext uri="{FF2B5EF4-FFF2-40B4-BE49-F238E27FC236}">
                  <a16:creationId xmlns:a16="http://schemas.microsoft.com/office/drawing/2014/main" id="{2CFBC134-D562-A876-1103-E317B3054F7F}"/>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6" name="Google Shape;392;p31">
              <a:extLst>
                <a:ext uri="{FF2B5EF4-FFF2-40B4-BE49-F238E27FC236}">
                  <a16:creationId xmlns:a16="http://schemas.microsoft.com/office/drawing/2014/main" id="{224C4A75-9461-EFFD-AE39-26371EEACE63}"/>
                </a:ext>
              </a:extLst>
            </p:cNvPr>
            <p:cNvPicPr>
              <a:picLocks/>
            </p:cNvPicPr>
            <p:nvPr/>
          </p:nvPicPr>
          <p:blipFill>
            <a:blip r:embed="rId4"/>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7" name="Google Shape;392;p31">
              <a:extLst>
                <a:ext uri="{FF2B5EF4-FFF2-40B4-BE49-F238E27FC236}">
                  <a16:creationId xmlns:a16="http://schemas.microsoft.com/office/drawing/2014/main" id="{CCEE8D0E-F1CB-D3DD-5BC4-F6D3DE158D75}"/>
                </a:ext>
              </a:extLst>
            </p:cNvPr>
            <p:cNvPicPr>
              <a:picLocks/>
            </p:cNvPicPr>
            <p:nvPr/>
          </p:nvPicPr>
          <p:blipFill>
            <a:blip r:embed="rId4"/>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8" name="Google Shape;268;p29">
              <a:extLst>
                <a:ext uri="{FF2B5EF4-FFF2-40B4-BE49-F238E27FC236}">
                  <a16:creationId xmlns:a16="http://schemas.microsoft.com/office/drawing/2014/main" id="{7968FB1D-8F5C-CA61-DA33-7B40F702A31E}"/>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9" name="Google Shape;392;p31">
              <a:extLst>
                <a:ext uri="{FF2B5EF4-FFF2-40B4-BE49-F238E27FC236}">
                  <a16:creationId xmlns:a16="http://schemas.microsoft.com/office/drawing/2014/main" id="{B4AD30FA-C223-5CB8-D373-4BD3C15A0189}"/>
                </a:ext>
              </a:extLst>
            </p:cNvPr>
            <p:cNvPicPr>
              <a:picLocks/>
            </p:cNvPicPr>
            <p:nvPr/>
          </p:nvPicPr>
          <p:blipFill>
            <a:blip r:embed="rId4"/>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20" name="Google Shape;392;p31">
              <a:extLst>
                <a:ext uri="{FF2B5EF4-FFF2-40B4-BE49-F238E27FC236}">
                  <a16:creationId xmlns:a16="http://schemas.microsoft.com/office/drawing/2014/main" id="{A79DDFEA-9A3A-4D17-BFBA-F0F215AA5B26}"/>
                </a:ext>
              </a:extLst>
            </p:cNvPr>
            <p:cNvPicPr>
              <a:picLocks/>
            </p:cNvPicPr>
            <p:nvPr/>
          </p:nvPicPr>
          <p:blipFill>
            <a:blip r:embed="rId4"/>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21" name="Google Shape;268;p29">
              <a:extLst>
                <a:ext uri="{FF2B5EF4-FFF2-40B4-BE49-F238E27FC236}">
                  <a16:creationId xmlns:a16="http://schemas.microsoft.com/office/drawing/2014/main" id="{09C86247-78B9-A758-F27C-0DA131121052}"/>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2" name="Google Shape;392;p31">
              <a:extLst>
                <a:ext uri="{FF2B5EF4-FFF2-40B4-BE49-F238E27FC236}">
                  <a16:creationId xmlns:a16="http://schemas.microsoft.com/office/drawing/2014/main" id="{A9D0E5E2-142E-3631-758C-A90B775EF050}"/>
                </a:ext>
              </a:extLst>
            </p:cNvPr>
            <p:cNvPicPr>
              <a:picLocks/>
            </p:cNvPicPr>
            <p:nvPr/>
          </p:nvPicPr>
          <p:blipFill>
            <a:blip r:embed="rId4"/>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23" name="Google Shape;392;p31">
              <a:extLst>
                <a:ext uri="{FF2B5EF4-FFF2-40B4-BE49-F238E27FC236}">
                  <a16:creationId xmlns:a16="http://schemas.microsoft.com/office/drawing/2014/main" id="{CB0C0A62-B820-8899-69B5-CEAFCFB71D17}"/>
                </a:ext>
              </a:extLst>
            </p:cNvPr>
            <p:cNvPicPr>
              <a:picLocks/>
            </p:cNvPicPr>
            <p:nvPr/>
          </p:nvPicPr>
          <p:blipFill>
            <a:blip r:embed="rId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24" name="Google Shape;268;p29">
              <a:extLst>
                <a:ext uri="{FF2B5EF4-FFF2-40B4-BE49-F238E27FC236}">
                  <a16:creationId xmlns:a16="http://schemas.microsoft.com/office/drawing/2014/main" id="{D91AA38F-9ED4-A15B-9A04-9F471B88305B}"/>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5" name="Google Shape;392;p31">
              <a:extLst>
                <a:ext uri="{FF2B5EF4-FFF2-40B4-BE49-F238E27FC236}">
                  <a16:creationId xmlns:a16="http://schemas.microsoft.com/office/drawing/2014/main" id="{1572FC23-22EA-C8A1-953E-88F5D72030DF}"/>
                </a:ext>
              </a:extLst>
            </p:cNvPr>
            <p:cNvPicPr>
              <a:picLocks/>
            </p:cNvPicPr>
            <p:nvPr/>
          </p:nvPicPr>
          <p:blipFill>
            <a:blip r:embed="rId4"/>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26" name="Google Shape;392;p31">
              <a:extLst>
                <a:ext uri="{FF2B5EF4-FFF2-40B4-BE49-F238E27FC236}">
                  <a16:creationId xmlns:a16="http://schemas.microsoft.com/office/drawing/2014/main" id="{8F3AE764-B45C-EE5B-272D-0BEA253E0EEF}"/>
                </a:ext>
              </a:extLst>
            </p:cNvPr>
            <p:cNvPicPr>
              <a:picLocks/>
            </p:cNvPicPr>
            <p:nvPr/>
          </p:nvPicPr>
          <p:blipFill>
            <a:blip r:embed="rId4"/>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grpSp>
        <p:nvGrpSpPr>
          <p:cNvPr id="27" name="Group 26">
            <a:extLst>
              <a:ext uri="{FF2B5EF4-FFF2-40B4-BE49-F238E27FC236}">
                <a16:creationId xmlns:a16="http://schemas.microsoft.com/office/drawing/2014/main" id="{A738E72A-4277-D4F5-1E23-93D552371788}"/>
              </a:ext>
            </a:extLst>
          </p:cNvPr>
          <p:cNvGrpSpPr/>
          <p:nvPr/>
        </p:nvGrpSpPr>
        <p:grpSpPr>
          <a:xfrm>
            <a:off x="3448706" y="1446019"/>
            <a:ext cx="1538886" cy="1916607"/>
            <a:chOff x="2424871" y="159482"/>
            <a:chExt cx="1082029" cy="1347614"/>
          </a:xfrm>
        </p:grpSpPr>
        <p:pic>
          <p:nvPicPr>
            <p:cNvPr id="28" name="Google Shape;286;p29">
              <a:extLst>
                <a:ext uri="{FF2B5EF4-FFF2-40B4-BE49-F238E27FC236}">
                  <a16:creationId xmlns:a16="http://schemas.microsoft.com/office/drawing/2014/main" id="{701EA370-124C-B109-749E-591E2724B0E2}"/>
                </a:ext>
              </a:extLst>
            </p:cNvPr>
            <p:cNvPicPr preferRelativeResize="0"/>
            <p:nvPr/>
          </p:nvPicPr>
          <p:blipFill>
            <a:blip r:embed="rId5">
              <a:alphaModFix/>
            </a:blip>
            <a:stretch>
              <a:fillRect/>
            </a:stretch>
          </p:blipFill>
          <p:spPr>
            <a:xfrm rot="1091597">
              <a:off x="2472510" y="621961"/>
              <a:ext cx="462807" cy="232623"/>
            </a:xfrm>
            <a:prstGeom prst="rect">
              <a:avLst/>
            </a:prstGeom>
            <a:noFill/>
            <a:ln>
              <a:noFill/>
            </a:ln>
          </p:spPr>
        </p:pic>
        <p:pic>
          <p:nvPicPr>
            <p:cNvPr id="29" name="Google Shape;287;p29">
              <a:extLst>
                <a:ext uri="{FF2B5EF4-FFF2-40B4-BE49-F238E27FC236}">
                  <a16:creationId xmlns:a16="http://schemas.microsoft.com/office/drawing/2014/main" id="{53E1B05A-E62F-3F9F-8F17-E1AFA25040D0}"/>
                </a:ext>
              </a:extLst>
            </p:cNvPr>
            <p:cNvPicPr preferRelativeResize="0"/>
            <p:nvPr/>
          </p:nvPicPr>
          <p:blipFill>
            <a:blip r:embed="rId5">
              <a:alphaModFix/>
            </a:blip>
            <a:stretch>
              <a:fillRect/>
            </a:stretch>
          </p:blipFill>
          <p:spPr>
            <a:xfrm rot="-458565">
              <a:off x="2424871" y="729732"/>
              <a:ext cx="469260" cy="228493"/>
            </a:xfrm>
            <a:prstGeom prst="rect">
              <a:avLst/>
            </a:prstGeom>
            <a:noFill/>
            <a:ln>
              <a:noFill/>
            </a:ln>
          </p:spPr>
        </p:pic>
        <p:pic>
          <p:nvPicPr>
            <p:cNvPr id="30" name="Google Shape;288;p29">
              <a:extLst>
                <a:ext uri="{FF2B5EF4-FFF2-40B4-BE49-F238E27FC236}">
                  <a16:creationId xmlns:a16="http://schemas.microsoft.com/office/drawing/2014/main" id="{DCF3064B-521A-0E34-B4DA-992C0E5835E4}"/>
                </a:ext>
              </a:extLst>
            </p:cNvPr>
            <p:cNvPicPr preferRelativeResize="0"/>
            <p:nvPr/>
          </p:nvPicPr>
          <p:blipFill>
            <a:blip r:embed="rId5">
              <a:alphaModFix/>
            </a:blip>
            <a:stretch>
              <a:fillRect/>
            </a:stretch>
          </p:blipFill>
          <p:spPr>
            <a:xfrm rot="-458565">
              <a:off x="2712901" y="837744"/>
              <a:ext cx="469260" cy="228493"/>
            </a:xfrm>
            <a:prstGeom prst="rect">
              <a:avLst/>
            </a:prstGeom>
            <a:noFill/>
            <a:ln>
              <a:noFill/>
            </a:ln>
          </p:spPr>
        </p:pic>
        <p:pic>
          <p:nvPicPr>
            <p:cNvPr id="31" name="Google Shape;289;p29">
              <a:extLst>
                <a:ext uri="{FF2B5EF4-FFF2-40B4-BE49-F238E27FC236}">
                  <a16:creationId xmlns:a16="http://schemas.microsoft.com/office/drawing/2014/main" id="{0701B074-98D4-6406-F1B9-D59730B3787D}"/>
                </a:ext>
              </a:extLst>
            </p:cNvPr>
            <p:cNvPicPr preferRelativeResize="0"/>
            <p:nvPr/>
          </p:nvPicPr>
          <p:blipFill>
            <a:blip r:embed="rId5">
              <a:alphaModFix/>
            </a:blip>
            <a:stretch>
              <a:fillRect/>
            </a:stretch>
          </p:blipFill>
          <p:spPr>
            <a:xfrm rot="879240">
              <a:off x="2721431" y="718661"/>
              <a:ext cx="465482" cy="230929"/>
            </a:xfrm>
            <a:prstGeom prst="rect">
              <a:avLst/>
            </a:prstGeom>
            <a:noFill/>
            <a:ln>
              <a:noFill/>
            </a:ln>
          </p:spPr>
        </p:pic>
        <p:pic>
          <p:nvPicPr>
            <p:cNvPr id="32" name="Google Shape;290;p29">
              <a:extLst>
                <a:ext uri="{FF2B5EF4-FFF2-40B4-BE49-F238E27FC236}">
                  <a16:creationId xmlns:a16="http://schemas.microsoft.com/office/drawing/2014/main" id="{3344D324-C7BF-2243-75CB-2298BFD4B360}"/>
                </a:ext>
              </a:extLst>
            </p:cNvPr>
            <p:cNvPicPr preferRelativeResize="0"/>
            <p:nvPr/>
          </p:nvPicPr>
          <p:blipFill>
            <a:blip r:embed="rId5">
              <a:alphaModFix/>
            </a:blip>
            <a:stretch>
              <a:fillRect/>
            </a:stretch>
          </p:blipFill>
          <p:spPr>
            <a:xfrm rot="35">
              <a:off x="2987825" y="699544"/>
              <a:ext cx="470731" cy="227537"/>
            </a:xfrm>
            <a:prstGeom prst="rect">
              <a:avLst/>
            </a:prstGeom>
            <a:noFill/>
            <a:ln>
              <a:noFill/>
            </a:ln>
          </p:spPr>
        </p:pic>
        <p:pic>
          <p:nvPicPr>
            <p:cNvPr id="33" name="Google Shape;291;p29">
              <a:extLst>
                <a:ext uri="{FF2B5EF4-FFF2-40B4-BE49-F238E27FC236}">
                  <a16:creationId xmlns:a16="http://schemas.microsoft.com/office/drawing/2014/main" id="{1E6B7929-C925-D463-AC6D-F918784D6A28}"/>
                </a:ext>
              </a:extLst>
            </p:cNvPr>
            <p:cNvPicPr preferRelativeResize="0"/>
            <p:nvPr/>
          </p:nvPicPr>
          <p:blipFill>
            <a:blip r:embed="rId5">
              <a:alphaModFix/>
            </a:blip>
            <a:stretch>
              <a:fillRect/>
            </a:stretch>
          </p:blipFill>
          <p:spPr>
            <a:xfrm rot="-1108003">
              <a:off x="2436715" y="874823"/>
              <a:ext cx="462583" cy="232766"/>
            </a:xfrm>
            <a:prstGeom prst="rect">
              <a:avLst/>
            </a:prstGeom>
            <a:noFill/>
            <a:ln>
              <a:noFill/>
            </a:ln>
          </p:spPr>
        </p:pic>
        <p:pic>
          <p:nvPicPr>
            <p:cNvPr id="34" name="Google Shape;292;p29">
              <a:extLst>
                <a:ext uri="{FF2B5EF4-FFF2-40B4-BE49-F238E27FC236}">
                  <a16:creationId xmlns:a16="http://schemas.microsoft.com/office/drawing/2014/main" id="{78990A31-5D63-68E6-91DF-FECD271202AD}"/>
                </a:ext>
              </a:extLst>
            </p:cNvPr>
            <p:cNvPicPr preferRelativeResize="0"/>
            <p:nvPr/>
          </p:nvPicPr>
          <p:blipFill>
            <a:blip r:embed="rId5">
              <a:alphaModFix/>
            </a:blip>
            <a:stretch>
              <a:fillRect/>
            </a:stretch>
          </p:blipFill>
          <p:spPr>
            <a:xfrm rot="433274">
              <a:off x="2604272" y="944164"/>
              <a:ext cx="469419" cy="228392"/>
            </a:xfrm>
            <a:prstGeom prst="rect">
              <a:avLst/>
            </a:prstGeom>
            <a:noFill/>
            <a:ln>
              <a:noFill/>
            </a:ln>
          </p:spPr>
        </p:pic>
        <p:pic>
          <p:nvPicPr>
            <p:cNvPr id="35" name="Google Shape;293;p29">
              <a:extLst>
                <a:ext uri="{FF2B5EF4-FFF2-40B4-BE49-F238E27FC236}">
                  <a16:creationId xmlns:a16="http://schemas.microsoft.com/office/drawing/2014/main" id="{B9B7A577-1DB6-48C9-561F-B79F8E081BAF}"/>
                </a:ext>
              </a:extLst>
            </p:cNvPr>
            <p:cNvPicPr preferRelativeResize="0"/>
            <p:nvPr/>
          </p:nvPicPr>
          <p:blipFill>
            <a:blip r:embed="rId5">
              <a:alphaModFix/>
            </a:blip>
            <a:stretch>
              <a:fillRect/>
            </a:stretch>
          </p:blipFill>
          <p:spPr>
            <a:xfrm rot="-603141">
              <a:off x="2680196" y="1098686"/>
              <a:ext cx="468208" cy="229177"/>
            </a:xfrm>
            <a:prstGeom prst="rect">
              <a:avLst/>
            </a:prstGeom>
            <a:noFill/>
            <a:ln>
              <a:noFill/>
            </a:ln>
          </p:spPr>
        </p:pic>
        <p:pic>
          <p:nvPicPr>
            <p:cNvPr id="36" name="Google Shape;294;p29">
              <a:extLst>
                <a:ext uri="{FF2B5EF4-FFF2-40B4-BE49-F238E27FC236}">
                  <a16:creationId xmlns:a16="http://schemas.microsoft.com/office/drawing/2014/main" id="{13BA8805-99B2-65EF-1C86-7B9590D4734E}"/>
                </a:ext>
              </a:extLst>
            </p:cNvPr>
            <p:cNvPicPr preferRelativeResize="0"/>
            <p:nvPr/>
          </p:nvPicPr>
          <p:blipFill>
            <a:blip r:embed="rId5">
              <a:alphaModFix/>
            </a:blip>
            <a:stretch>
              <a:fillRect/>
            </a:stretch>
          </p:blipFill>
          <p:spPr>
            <a:xfrm rot="-603141">
              <a:off x="2824212" y="990673"/>
              <a:ext cx="468208" cy="229177"/>
            </a:xfrm>
            <a:prstGeom prst="rect">
              <a:avLst/>
            </a:prstGeom>
            <a:noFill/>
            <a:ln>
              <a:noFill/>
            </a:ln>
          </p:spPr>
        </p:pic>
        <p:pic>
          <p:nvPicPr>
            <p:cNvPr id="37" name="Google Shape;295;p29">
              <a:extLst>
                <a:ext uri="{FF2B5EF4-FFF2-40B4-BE49-F238E27FC236}">
                  <a16:creationId xmlns:a16="http://schemas.microsoft.com/office/drawing/2014/main" id="{FF9E1B5F-EF29-23EE-7A4F-2087F939A2B6}"/>
                </a:ext>
              </a:extLst>
            </p:cNvPr>
            <p:cNvPicPr preferRelativeResize="0"/>
            <p:nvPr/>
          </p:nvPicPr>
          <p:blipFill>
            <a:blip r:embed="rId5">
              <a:alphaModFix/>
            </a:blip>
            <a:stretch>
              <a:fillRect/>
            </a:stretch>
          </p:blipFill>
          <p:spPr>
            <a:xfrm rot="499221">
              <a:off x="3001901" y="840285"/>
              <a:ext cx="468996" cy="228668"/>
            </a:xfrm>
            <a:prstGeom prst="rect">
              <a:avLst/>
            </a:prstGeom>
            <a:noFill/>
            <a:ln>
              <a:noFill/>
            </a:ln>
          </p:spPr>
        </p:pic>
        <p:pic>
          <p:nvPicPr>
            <p:cNvPr id="38" name="Google Shape;296;p29">
              <a:extLst>
                <a:ext uri="{FF2B5EF4-FFF2-40B4-BE49-F238E27FC236}">
                  <a16:creationId xmlns:a16="http://schemas.microsoft.com/office/drawing/2014/main" id="{3D4614E6-E966-2634-AA77-4537D7145606}"/>
                </a:ext>
              </a:extLst>
            </p:cNvPr>
            <p:cNvPicPr preferRelativeResize="0"/>
            <p:nvPr/>
          </p:nvPicPr>
          <p:blipFill>
            <a:blip r:embed="rId5">
              <a:alphaModFix/>
            </a:blip>
            <a:stretch>
              <a:fillRect/>
            </a:stretch>
          </p:blipFill>
          <p:spPr>
            <a:xfrm rot="499221">
              <a:off x="3037904" y="660265"/>
              <a:ext cx="468996" cy="228668"/>
            </a:xfrm>
            <a:prstGeom prst="rect">
              <a:avLst/>
            </a:prstGeom>
            <a:noFill/>
            <a:ln>
              <a:noFill/>
            </a:ln>
          </p:spPr>
        </p:pic>
        <p:pic>
          <p:nvPicPr>
            <p:cNvPr id="39" name="Google Shape;297;p29">
              <a:extLst>
                <a:ext uri="{FF2B5EF4-FFF2-40B4-BE49-F238E27FC236}">
                  <a16:creationId xmlns:a16="http://schemas.microsoft.com/office/drawing/2014/main" id="{CCFEE1FA-D2BD-7C82-8178-784FD8B564A2}"/>
                </a:ext>
              </a:extLst>
            </p:cNvPr>
            <p:cNvPicPr preferRelativeResize="0"/>
            <p:nvPr/>
          </p:nvPicPr>
          <p:blipFill>
            <a:blip r:embed="rId5">
              <a:alphaModFix/>
            </a:blip>
            <a:stretch>
              <a:fillRect/>
            </a:stretch>
          </p:blipFill>
          <p:spPr>
            <a:xfrm rot="499221">
              <a:off x="2425836" y="1020304"/>
              <a:ext cx="468996" cy="228668"/>
            </a:xfrm>
            <a:prstGeom prst="rect">
              <a:avLst/>
            </a:prstGeom>
            <a:noFill/>
            <a:ln>
              <a:noFill/>
            </a:ln>
          </p:spPr>
        </p:pic>
        <p:pic>
          <p:nvPicPr>
            <p:cNvPr id="40" name="Google Shape;298;p29">
              <a:extLst>
                <a:ext uri="{FF2B5EF4-FFF2-40B4-BE49-F238E27FC236}">
                  <a16:creationId xmlns:a16="http://schemas.microsoft.com/office/drawing/2014/main" id="{E4B5A768-0398-5522-DA3B-187E6FD0AC2E}"/>
                </a:ext>
              </a:extLst>
            </p:cNvPr>
            <p:cNvPicPr preferRelativeResize="0"/>
            <p:nvPr/>
          </p:nvPicPr>
          <p:blipFill>
            <a:blip r:embed="rId5">
              <a:alphaModFix/>
            </a:blip>
            <a:stretch>
              <a:fillRect/>
            </a:stretch>
          </p:blipFill>
          <p:spPr>
            <a:xfrm rot="-144441">
              <a:off x="2452337" y="1177377"/>
              <a:ext cx="470585" cy="227633"/>
            </a:xfrm>
            <a:prstGeom prst="rect">
              <a:avLst/>
            </a:prstGeom>
            <a:noFill/>
            <a:ln>
              <a:noFill/>
            </a:ln>
          </p:spPr>
        </p:pic>
        <p:pic>
          <p:nvPicPr>
            <p:cNvPr id="41" name="Google Shape;299;p29">
              <a:extLst>
                <a:ext uri="{FF2B5EF4-FFF2-40B4-BE49-F238E27FC236}">
                  <a16:creationId xmlns:a16="http://schemas.microsoft.com/office/drawing/2014/main" id="{8BF34346-9705-C8BB-529C-8D94B9ACACF7}"/>
                </a:ext>
              </a:extLst>
            </p:cNvPr>
            <p:cNvPicPr preferRelativeResize="0"/>
            <p:nvPr/>
          </p:nvPicPr>
          <p:blipFill>
            <a:blip r:embed="rId5">
              <a:alphaModFix/>
            </a:blip>
            <a:stretch>
              <a:fillRect/>
            </a:stretch>
          </p:blipFill>
          <p:spPr>
            <a:xfrm rot="-1018844">
              <a:off x="2723562" y="1230260"/>
              <a:ext cx="463778" cy="232013"/>
            </a:xfrm>
            <a:prstGeom prst="rect">
              <a:avLst/>
            </a:prstGeom>
            <a:noFill/>
            <a:ln>
              <a:noFill/>
            </a:ln>
          </p:spPr>
        </p:pic>
        <p:pic>
          <p:nvPicPr>
            <p:cNvPr id="42" name="Google Shape;300;p29">
              <a:extLst>
                <a:ext uri="{FF2B5EF4-FFF2-40B4-BE49-F238E27FC236}">
                  <a16:creationId xmlns:a16="http://schemas.microsoft.com/office/drawing/2014/main" id="{8D17540F-A20A-7BA6-B051-3388A032FDD1}"/>
                </a:ext>
              </a:extLst>
            </p:cNvPr>
            <p:cNvPicPr preferRelativeResize="0"/>
            <p:nvPr/>
          </p:nvPicPr>
          <p:blipFill>
            <a:blip r:embed="rId5">
              <a:alphaModFix/>
            </a:blip>
            <a:stretch>
              <a:fillRect/>
            </a:stretch>
          </p:blipFill>
          <p:spPr>
            <a:xfrm rot="-478643">
              <a:off x="3001416" y="1019022"/>
              <a:ext cx="469132" cy="228579"/>
            </a:xfrm>
            <a:prstGeom prst="rect">
              <a:avLst/>
            </a:prstGeom>
            <a:noFill/>
            <a:ln>
              <a:noFill/>
            </a:ln>
          </p:spPr>
        </p:pic>
        <p:pic>
          <p:nvPicPr>
            <p:cNvPr id="43" name="Google Shape;301;p29">
              <a:extLst>
                <a:ext uri="{FF2B5EF4-FFF2-40B4-BE49-F238E27FC236}">
                  <a16:creationId xmlns:a16="http://schemas.microsoft.com/office/drawing/2014/main" id="{BEB37F6E-E687-DC0D-D3C1-F38072310657}"/>
                </a:ext>
              </a:extLst>
            </p:cNvPr>
            <p:cNvPicPr preferRelativeResize="0"/>
            <p:nvPr/>
          </p:nvPicPr>
          <p:blipFill>
            <a:blip r:embed="rId5">
              <a:alphaModFix/>
            </a:blip>
            <a:stretch>
              <a:fillRect/>
            </a:stretch>
          </p:blipFill>
          <p:spPr>
            <a:xfrm rot="499221">
              <a:off x="3001900" y="1164320"/>
              <a:ext cx="468996" cy="228668"/>
            </a:xfrm>
            <a:prstGeom prst="rect">
              <a:avLst/>
            </a:prstGeom>
            <a:noFill/>
            <a:ln>
              <a:noFill/>
            </a:ln>
          </p:spPr>
        </p:pic>
        <p:pic>
          <p:nvPicPr>
            <p:cNvPr id="44" name="Graphic 43">
              <a:extLst>
                <a:ext uri="{FF2B5EF4-FFF2-40B4-BE49-F238E27FC236}">
                  <a16:creationId xmlns:a16="http://schemas.microsoft.com/office/drawing/2014/main" id="{F5FC7D52-312E-9C96-FEA2-519898D8A5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764" y="159482"/>
              <a:ext cx="1055040" cy="1347614"/>
            </a:xfrm>
            <a:prstGeom prst="rect">
              <a:avLst/>
            </a:prstGeom>
          </p:spPr>
        </p:pic>
      </p:grpSp>
      <p:sp>
        <p:nvSpPr>
          <p:cNvPr id="46" name="Text Placeholder 45">
            <a:extLst>
              <a:ext uri="{FF2B5EF4-FFF2-40B4-BE49-F238E27FC236}">
                <a16:creationId xmlns:a16="http://schemas.microsoft.com/office/drawing/2014/main" id="{102F061D-2A8D-BC57-2960-9A68D99608C2}"/>
              </a:ext>
            </a:extLst>
          </p:cNvPr>
          <p:cNvSpPr>
            <a:spLocks noGrp="1"/>
          </p:cNvSpPr>
          <p:nvPr>
            <p:ph type="body" sz="quarter" idx="15"/>
          </p:nvPr>
        </p:nvSpPr>
        <p:spPr/>
        <p:txBody>
          <a:bodyPr/>
          <a:lstStyle/>
          <a:p>
            <a:endParaRPr lang="en-IT"/>
          </a:p>
        </p:txBody>
      </p:sp>
      <p:sp>
        <p:nvSpPr>
          <p:cNvPr id="48" name="Text Placeholder 47">
            <a:extLst>
              <a:ext uri="{FF2B5EF4-FFF2-40B4-BE49-F238E27FC236}">
                <a16:creationId xmlns:a16="http://schemas.microsoft.com/office/drawing/2014/main" id="{15DBC54E-32B4-7DBD-FBEE-38DB71B416A4}"/>
              </a:ext>
            </a:extLst>
          </p:cNvPr>
          <p:cNvSpPr>
            <a:spLocks noGrp="1"/>
          </p:cNvSpPr>
          <p:nvPr>
            <p:ph type="body" sz="quarter" idx="17"/>
          </p:nvPr>
        </p:nvSpPr>
        <p:spPr/>
        <p:txBody>
          <a:bodyPr/>
          <a:lstStyle/>
          <a:p>
            <a:endParaRPr lang="en-IT"/>
          </a:p>
        </p:txBody>
      </p:sp>
      <p:sp>
        <p:nvSpPr>
          <p:cNvPr id="47" name="Text Placeholder 46">
            <a:extLst>
              <a:ext uri="{FF2B5EF4-FFF2-40B4-BE49-F238E27FC236}">
                <a16:creationId xmlns:a16="http://schemas.microsoft.com/office/drawing/2014/main" id="{83FDEDC5-23F2-9F1E-83A8-0C1DCAA03E72}"/>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130786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Text Placeholder 2">
            <a:extLst>
              <a:ext uri="{FF2B5EF4-FFF2-40B4-BE49-F238E27FC236}">
                <a16:creationId xmlns:a16="http://schemas.microsoft.com/office/drawing/2014/main" id="{BCA7C2A7-5AA6-AE6F-B319-0D218FC40AB7}"/>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C41E6C75-A29C-71FF-35B0-4F3D597C7EF4}"/>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38117D8F-3EF0-9351-3F3C-DDC1C7D51F71}"/>
              </a:ext>
            </a:extLst>
          </p:cNvPr>
          <p:cNvSpPr>
            <a:spLocks noGrp="1"/>
          </p:cNvSpPr>
          <p:nvPr>
            <p:ph type="body" sz="quarter" idx="16"/>
          </p:nvPr>
        </p:nvSpPr>
        <p:spPr/>
        <p:txBody>
          <a:bodyPr/>
          <a:lstStyle/>
          <a:p>
            <a:endParaRPr lang="en-IT"/>
          </a:p>
        </p:txBody>
      </p:sp>
      <p:sp>
        <p:nvSpPr>
          <p:cNvPr id="6" name="Google Shape;312;p34">
            <a:extLst>
              <a:ext uri="{FF2B5EF4-FFF2-40B4-BE49-F238E27FC236}">
                <a16:creationId xmlns:a16="http://schemas.microsoft.com/office/drawing/2014/main" id="{4838B0F5-B78A-6C4C-A985-04438678E42A}"/>
              </a:ext>
            </a:extLst>
          </p:cNvPr>
          <p:cNvSpPr txBox="1">
            <a:spLocks noGrp="1"/>
          </p:cNvSpPr>
          <p:nvPr>
            <p:ph idx="1"/>
          </p:nvPr>
        </p:nvSpPr>
        <p:spPr>
          <a:prstGeom prst="rect">
            <a:avLst/>
          </a:prstGeom>
        </p:spPr>
        <p:txBody>
          <a:bodyPr spcFirstLastPara="1" vert="horz" wrap="square" lIns="130027" tIns="130027" rIns="130027" bIns="130027" rtlCol="0" anchor="t" anchorCtr="0">
            <a:noAutofit/>
          </a:bodyPr>
          <a:lstStyle/>
          <a:p>
            <a:pPr marL="0" indent="0">
              <a:buNone/>
            </a:pPr>
            <a:r>
              <a:rPr lang="en-GB" dirty="0"/>
              <a:t>Let’s assume that:</a:t>
            </a:r>
          </a:p>
          <a:p>
            <a:pPr marL="0" indent="0">
              <a:buNone/>
            </a:pPr>
            <a:endParaRPr lang="en-GB" dirty="0"/>
          </a:p>
          <a:p>
            <a:pPr marL="0" indent="0">
              <a:buNone/>
            </a:pPr>
            <a:r>
              <a:rPr lang="en-GB" dirty="0"/>
              <a:t>each student can grab, open, and process </a:t>
            </a:r>
            <a:r>
              <a:rPr lang="en-GB" b="1" dirty="0"/>
              <a:t>one and only one</a:t>
            </a:r>
            <a:r>
              <a:rPr lang="en-GB" dirty="0"/>
              <a:t> small bag </a:t>
            </a:r>
            <a:r>
              <a:rPr lang="en-GB" b="1" dirty="0"/>
              <a:t>at a time</a:t>
            </a:r>
          </a:p>
          <a:p>
            <a:pPr marL="0" indent="0"/>
            <a:endParaRPr lang="en-GB" dirty="0"/>
          </a:p>
        </p:txBody>
      </p:sp>
    </p:spTree>
    <p:extLst>
      <p:ext uri="{BB962C8B-B14F-4D97-AF65-F5344CB8AC3E}">
        <p14:creationId xmlns:p14="http://schemas.microsoft.com/office/powerpoint/2010/main" val="2468871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 name="Google Shape;390;p31">
            <a:extLst>
              <a:ext uri="{FF2B5EF4-FFF2-40B4-BE49-F238E27FC236}">
                <a16:creationId xmlns:a16="http://schemas.microsoft.com/office/drawing/2014/main" id="{EB0E813C-5D60-AD54-D07B-AD80EE542D65}"/>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3" name="Group 2">
            <a:extLst>
              <a:ext uri="{FF2B5EF4-FFF2-40B4-BE49-F238E27FC236}">
                <a16:creationId xmlns:a16="http://schemas.microsoft.com/office/drawing/2014/main" id="{B59147B3-AD0F-407A-4313-FF9E5CED6EB1}"/>
              </a:ext>
            </a:extLst>
          </p:cNvPr>
          <p:cNvGrpSpPr/>
          <p:nvPr/>
        </p:nvGrpSpPr>
        <p:grpSpPr>
          <a:xfrm>
            <a:off x="6017387" y="2899573"/>
            <a:ext cx="1192107" cy="1227823"/>
            <a:chOff x="4230975" y="1181512"/>
            <a:chExt cx="838200" cy="863313"/>
          </a:xfrm>
        </p:grpSpPr>
        <p:pic>
          <p:nvPicPr>
            <p:cNvPr id="4" name="Google Shape;392;p31">
              <a:extLst>
                <a:ext uri="{FF2B5EF4-FFF2-40B4-BE49-F238E27FC236}">
                  <a16:creationId xmlns:a16="http://schemas.microsoft.com/office/drawing/2014/main" id="{413F2CBA-2ECE-20CB-D849-B4AFB515820B}"/>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 name="Google Shape;427;p31">
              <a:extLst>
                <a:ext uri="{FF2B5EF4-FFF2-40B4-BE49-F238E27FC236}">
                  <a16:creationId xmlns:a16="http://schemas.microsoft.com/office/drawing/2014/main" id="{B4DB64D1-4EC7-EFF4-8A22-DA3AA392CD4E}"/>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sp>
        <p:nvSpPr>
          <p:cNvPr id="7" name="Speech Bubble: Oval 142">
            <a:extLst>
              <a:ext uri="{FF2B5EF4-FFF2-40B4-BE49-F238E27FC236}">
                <a16:creationId xmlns:a16="http://schemas.microsoft.com/office/drawing/2014/main" id="{F1A4C1D2-5BA5-0612-B9EA-FF60AD891FC2}"/>
              </a:ext>
            </a:extLst>
          </p:cNvPr>
          <p:cNvSpPr/>
          <p:nvPr/>
        </p:nvSpPr>
        <p:spPr>
          <a:xfrm>
            <a:off x="6906336" y="1650842"/>
            <a:ext cx="6098464" cy="1385433"/>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First subdivide the large bag of D&amp;Bs into, smaller, more manageable bags</a:t>
            </a:r>
          </a:p>
        </p:txBody>
      </p:sp>
      <p:grpSp>
        <p:nvGrpSpPr>
          <p:cNvPr id="8" name="Group 7">
            <a:extLst>
              <a:ext uri="{FF2B5EF4-FFF2-40B4-BE49-F238E27FC236}">
                <a16:creationId xmlns:a16="http://schemas.microsoft.com/office/drawing/2014/main" id="{29FA4E0E-CC0F-FC39-F87C-70FD64E8D75E}"/>
              </a:ext>
            </a:extLst>
          </p:cNvPr>
          <p:cNvGrpSpPr/>
          <p:nvPr/>
        </p:nvGrpSpPr>
        <p:grpSpPr>
          <a:xfrm>
            <a:off x="3349218" y="4535253"/>
            <a:ext cx="6496777" cy="2903171"/>
            <a:chOff x="2354919" y="2331600"/>
            <a:chExt cx="4568046" cy="2041292"/>
          </a:xfrm>
        </p:grpSpPr>
        <p:sp>
          <p:nvSpPr>
            <p:cNvPr id="9" name="Google Shape;268;p29">
              <a:extLst>
                <a:ext uri="{FF2B5EF4-FFF2-40B4-BE49-F238E27FC236}">
                  <a16:creationId xmlns:a16="http://schemas.microsoft.com/office/drawing/2014/main" id="{1FA67809-01AC-8749-4692-8ECBDE09B723}"/>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0" name="Google Shape;392;p31">
              <a:extLst>
                <a:ext uri="{FF2B5EF4-FFF2-40B4-BE49-F238E27FC236}">
                  <a16:creationId xmlns:a16="http://schemas.microsoft.com/office/drawing/2014/main" id="{5493CDEA-CA84-1BA4-99D6-8E7F3800DA25}"/>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1" name="Google Shape;392;p31">
              <a:extLst>
                <a:ext uri="{FF2B5EF4-FFF2-40B4-BE49-F238E27FC236}">
                  <a16:creationId xmlns:a16="http://schemas.microsoft.com/office/drawing/2014/main" id="{D0020959-6A32-8A3D-7DBF-659B3BEEE477}"/>
                </a:ext>
              </a:extLst>
            </p:cNvPr>
            <p:cNvPicPr>
              <a:picLocks/>
            </p:cNvPicPr>
            <p:nvPr/>
          </p:nvPicPr>
          <p:blipFill>
            <a:blip r:embed="rId4"/>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12" name="Google Shape;268;p29">
              <a:extLst>
                <a:ext uri="{FF2B5EF4-FFF2-40B4-BE49-F238E27FC236}">
                  <a16:creationId xmlns:a16="http://schemas.microsoft.com/office/drawing/2014/main" id="{50F1046A-B656-8022-8092-FDCA38E2EE54}"/>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3" name="Google Shape;392;p31">
              <a:extLst>
                <a:ext uri="{FF2B5EF4-FFF2-40B4-BE49-F238E27FC236}">
                  <a16:creationId xmlns:a16="http://schemas.microsoft.com/office/drawing/2014/main" id="{CB610C2C-76E1-0B4B-CC88-B6C501EE2A85}"/>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4" name="Google Shape;392;p31">
              <a:extLst>
                <a:ext uri="{FF2B5EF4-FFF2-40B4-BE49-F238E27FC236}">
                  <a16:creationId xmlns:a16="http://schemas.microsoft.com/office/drawing/2014/main" id="{AE58C169-8755-9BA2-848E-A00364F28241}"/>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5" name="Google Shape;268;p29">
              <a:extLst>
                <a:ext uri="{FF2B5EF4-FFF2-40B4-BE49-F238E27FC236}">
                  <a16:creationId xmlns:a16="http://schemas.microsoft.com/office/drawing/2014/main" id="{792A2EEE-82C5-4570-BF92-F4B69A5B7E16}"/>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6" name="Google Shape;392;p31">
              <a:extLst>
                <a:ext uri="{FF2B5EF4-FFF2-40B4-BE49-F238E27FC236}">
                  <a16:creationId xmlns:a16="http://schemas.microsoft.com/office/drawing/2014/main" id="{45F58962-C871-7523-3D05-A2BA8D0E4250}"/>
                </a:ext>
              </a:extLst>
            </p:cNvPr>
            <p:cNvPicPr>
              <a:picLocks/>
            </p:cNvPicPr>
            <p:nvPr/>
          </p:nvPicPr>
          <p:blipFill>
            <a:blip r:embed="rId4"/>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7" name="Google Shape;392;p31">
              <a:extLst>
                <a:ext uri="{FF2B5EF4-FFF2-40B4-BE49-F238E27FC236}">
                  <a16:creationId xmlns:a16="http://schemas.microsoft.com/office/drawing/2014/main" id="{598373BC-3662-3747-FFC3-91DB90E80E6D}"/>
                </a:ext>
              </a:extLst>
            </p:cNvPr>
            <p:cNvPicPr>
              <a:picLocks/>
            </p:cNvPicPr>
            <p:nvPr/>
          </p:nvPicPr>
          <p:blipFill>
            <a:blip r:embed="rId4"/>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8" name="Google Shape;268;p29">
              <a:extLst>
                <a:ext uri="{FF2B5EF4-FFF2-40B4-BE49-F238E27FC236}">
                  <a16:creationId xmlns:a16="http://schemas.microsoft.com/office/drawing/2014/main" id="{F45EBECA-714D-7ADF-4750-5E9E47809861}"/>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9" name="Google Shape;392;p31">
              <a:extLst>
                <a:ext uri="{FF2B5EF4-FFF2-40B4-BE49-F238E27FC236}">
                  <a16:creationId xmlns:a16="http://schemas.microsoft.com/office/drawing/2014/main" id="{1A3C92F5-6716-0DBC-667F-1899687E6754}"/>
                </a:ext>
              </a:extLst>
            </p:cNvPr>
            <p:cNvPicPr>
              <a:picLocks/>
            </p:cNvPicPr>
            <p:nvPr/>
          </p:nvPicPr>
          <p:blipFill>
            <a:blip r:embed="rId4"/>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20" name="Google Shape;392;p31">
              <a:extLst>
                <a:ext uri="{FF2B5EF4-FFF2-40B4-BE49-F238E27FC236}">
                  <a16:creationId xmlns:a16="http://schemas.microsoft.com/office/drawing/2014/main" id="{5CF238FA-9A7B-2945-6152-98599ACB7524}"/>
                </a:ext>
              </a:extLst>
            </p:cNvPr>
            <p:cNvPicPr>
              <a:picLocks/>
            </p:cNvPicPr>
            <p:nvPr/>
          </p:nvPicPr>
          <p:blipFill>
            <a:blip r:embed="rId4"/>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21" name="Google Shape;268;p29">
              <a:extLst>
                <a:ext uri="{FF2B5EF4-FFF2-40B4-BE49-F238E27FC236}">
                  <a16:creationId xmlns:a16="http://schemas.microsoft.com/office/drawing/2014/main" id="{AFFAC582-78AA-0487-9BCA-99A326512078}"/>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2" name="Google Shape;392;p31">
              <a:extLst>
                <a:ext uri="{FF2B5EF4-FFF2-40B4-BE49-F238E27FC236}">
                  <a16:creationId xmlns:a16="http://schemas.microsoft.com/office/drawing/2014/main" id="{3ADEB626-E63B-6482-A0F0-8B40E13521DF}"/>
                </a:ext>
              </a:extLst>
            </p:cNvPr>
            <p:cNvPicPr>
              <a:picLocks/>
            </p:cNvPicPr>
            <p:nvPr/>
          </p:nvPicPr>
          <p:blipFill>
            <a:blip r:embed="rId4"/>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23" name="Google Shape;392;p31">
              <a:extLst>
                <a:ext uri="{FF2B5EF4-FFF2-40B4-BE49-F238E27FC236}">
                  <a16:creationId xmlns:a16="http://schemas.microsoft.com/office/drawing/2014/main" id="{F8C2F0C7-4FB3-E448-8553-F8071F801728}"/>
                </a:ext>
              </a:extLst>
            </p:cNvPr>
            <p:cNvPicPr>
              <a:picLocks/>
            </p:cNvPicPr>
            <p:nvPr/>
          </p:nvPicPr>
          <p:blipFill>
            <a:blip r:embed="rId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24" name="Google Shape;268;p29">
              <a:extLst>
                <a:ext uri="{FF2B5EF4-FFF2-40B4-BE49-F238E27FC236}">
                  <a16:creationId xmlns:a16="http://schemas.microsoft.com/office/drawing/2014/main" id="{CBD1BB43-FF88-A5F0-06A9-5FFC4B6F743A}"/>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5" name="Google Shape;392;p31">
              <a:extLst>
                <a:ext uri="{FF2B5EF4-FFF2-40B4-BE49-F238E27FC236}">
                  <a16:creationId xmlns:a16="http://schemas.microsoft.com/office/drawing/2014/main" id="{61413047-FAFA-9E50-D2BF-ED0967C16A22}"/>
                </a:ext>
              </a:extLst>
            </p:cNvPr>
            <p:cNvPicPr>
              <a:picLocks/>
            </p:cNvPicPr>
            <p:nvPr/>
          </p:nvPicPr>
          <p:blipFill>
            <a:blip r:embed="rId4"/>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26" name="Google Shape;392;p31">
              <a:extLst>
                <a:ext uri="{FF2B5EF4-FFF2-40B4-BE49-F238E27FC236}">
                  <a16:creationId xmlns:a16="http://schemas.microsoft.com/office/drawing/2014/main" id="{6F75EA7C-B003-51E5-544B-EE2524D66E95}"/>
                </a:ext>
              </a:extLst>
            </p:cNvPr>
            <p:cNvPicPr>
              <a:picLocks/>
            </p:cNvPicPr>
            <p:nvPr/>
          </p:nvPicPr>
          <p:blipFill>
            <a:blip r:embed="rId4"/>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grpSp>
        <p:nvGrpSpPr>
          <p:cNvPr id="27" name="Group 26">
            <a:extLst>
              <a:ext uri="{FF2B5EF4-FFF2-40B4-BE49-F238E27FC236}">
                <a16:creationId xmlns:a16="http://schemas.microsoft.com/office/drawing/2014/main" id="{5882512C-BE27-58C2-B00F-4196CBC6AC26}"/>
              </a:ext>
            </a:extLst>
          </p:cNvPr>
          <p:cNvGrpSpPr/>
          <p:nvPr/>
        </p:nvGrpSpPr>
        <p:grpSpPr>
          <a:xfrm>
            <a:off x="3448706" y="1446019"/>
            <a:ext cx="1538886" cy="1916607"/>
            <a:chOff x="2424871" y="159482"/>
            <a:chExt cx="1082029" cy="1347614"/>
          </a:xfrm>
        </p:grpSpPr>
        <p:pic>
          <p:nvPicPr>
            <p:cNvPr id="28" name="Google Shape;286;p29">
              <a:extLst>
                <a:ext uri="{FF2B5EF4-FFF2-40B4-BE49-F238E27FC236}">
                  <a16:creationId xmlns:a16="http://schemas.microsoft.com/office/drawing/2014/main" id="{61459C9F-BBE8-D684-BFFD-C1C546084F54}"/>
                </a:ext>
              </a:extLst>
            </p:cNvPr>
            <p:cNvPicPr preferRelativeResize="0"/>
            <p:nvPr/>
          </p:nvPicPr>
          <p:blipFill>
            <a:blip r:embed="rId5">
              <a:alphaModFix/>
            </a:blip>
            <a:stretch>
              <a:fillRect/>
            </a:stretch>
          </p:blipFill>
          <p:spPr>
            <a:xfrm rot="1091597">
              <a:off x="2472510" y="621961"/>
              <a:ext cx="462807" cy="232623"/>
            </a:xfrm>
            <a:prstGeom prst="rect">
              <a:avLst/>
            </a:prstGeom>
            <a:noFill/>
            <a:ln>
              <a:noFill/>
            </a:ln>
          </p:spPr>
        </p:pic>
        <p:pic>
          <p:nvPicPr>
            <p:cNvPr id="29" name="Google Shape;287;p29">
              <a:extLst>
                <a:ext uri="{FF2B5EF4-FFF2-40B4-BE49-F238E27FC236}">
                  <a16:creationId xmlns:a16="http://schemas.microsoft.com/office/drawing/2014/main" id="{F37D6157-19DB-18E9-A320-441B8916455C}"/>
                </a:ext>
              </a:extLst>
            </p:cNvPr>
            <p:cNvPicPr preferRelativeResize="0"/>
            <p:nvPr/>
          </p:nvPicPr>
          <p:blipFill>
            <a:blip r:embed="rId5">
              <a:alphaModFix/>
            </a:blip>
            <a:stretch>
              <a:fillRect/>
            </a:stretch>
          </p:blipFill>
          <p:spPr>
            <a:xfrm rot="-458565">
              <a:off x="2424871" y="729732"/>
              <a:ext cx="469260" cy="228493"/>
            </a:xfrm>
            <a:prstGeom prst="rect">
              <a:avLst/>
            </a:prstGeom>
            <a:noFill/>
            <a:ln>
              <a:noFill/>
            </a:ln>
          </p:spPr>
        </p:pic>
        <p:pic>
          <p:nvPicPr>
            <p:cNvPr id="30" name="Google Shape;288;p29">
              <a:extLst>
                <a:ext uri="{FF2B5EF4-FFF2-40B4-BE49-F238E27FC236}">
                  <a16:creationId xmlns:a16="http://schemas.microsoft.com/office/drawing/2014/main" id="{32415436-30AC-8975-DFB8-A7C390664500}"/>
                </a:ext>
              </a:extLst>
            </p:cNvPr>
            <p:cNvPicPr preferRelativeResize="0"/>
            <p:nvPr/>
          </p:nvPicPr>
          <p:blipFill>
            <a:blip r:embed="rId5">
              <a:alphaModFix/>
            </a:blip>
            <a:stretch>
              <a:fillRect/>
            </a:stretch>
          </p:blipFill>
          <p:spPr>
            <a:xfrm rot="-458565">
              <a:off x="2712901" y="837744"/>
              <a:ext cx="469260" cy="228493"/>
            </a:xfrm>
            <a:prstGeom prst="rect">
              <a:avLst/>
            </a:prstGeom>
            <a:noFill/>
            <a:ln>
              <a:noFill/>
            </a:ln>
          </p:spPr>
        </p:pic>
        <p:pic>
          <p:nvPicPr>
            <p:cNvPr id="31" name="Google Shape;289;p29">
              <a:extLst>
                <a:ext uri="{FF2B5EF4-FFF2-40B4-BE49-F238E27FC236}">
                  <a16:creationId xmlns:a16="http://schemas.microsoft.com/office/drawing/2014/main" id="{6A8C7D44-E4D9-7837-BA49-9C77672AC8B3}"/>
                </a:ext>
              </a:extLst>
            </p:cNvPr>
            <p:cNvPicPr preferRelativeResize="0"/>
            <p:nvPr/>
          </p:nvPicPr>
          <p:blipFill>
            <a:blip r:embed="rId5">
              <a:alphaModFix/>
            </a:blip>
            <a:stretch>
              <a:fillRect/>
            </a:stretch>
          </p:blipFill>
          <p:spPr>
            <a:xfrm rot="879240">
              <a:off x="2721431" y="718661"/>
              <a:ext cx="465482" cy="230929"/>
            </a:xfrm>
            <a:prstGeom prst="rect">
              <a:avLst/>
            </a:prstGeom>
            <a:noFill/>
            <a:ln>
              <a:noFill/>
            </a:ln>
          </p:spPr>
        </p:pic>
        <p:pic>
          <p:nvPicPr>
            <p:cNvPr id="32" name="Google Shape;290;p29">
              <a:extLst>
                <a:ext uri="{FF2B5EF4-FFF2-40B4-BE49-F238E27FC236}">
                  <a16:creationId xmlns:a16="http://schemas.microsoft.com/office/drawing/2014/main" id="{7A6FD643-A25D-CEC5-7513-4E0444347D21}"/>
                </a:ext>
              </a:extLst>
            </p:cNvPr>
            <p:cNvPicPr preferRelativeResize="0"/>
            <p:nvPr/>
          </p:nvPicPr>
          <p:blipFill>
            <a:blip r:embed="rId5">
              <a:alphaModFix/>
            </a:blip>
            <a:stretch>
              <a:fillRect/>
            </a:stretch>
          </p:blipFill>
          <p:spPr>
            <a:xfrm rot="35">
              <a:off x="2987825" y="699544"/>
              <a:ext cx="470731" cy="227537"/>
            </a:xfrm>
            <a:prstGeom prst="rect">
              <a:avLst/>
            </a:prstGeom>
            <a:noFill/>
            <a:ln>
              <a:noFill/>
            </a:ln>
          </p:spPr>
        </p:pic>
        <p:pic>
          <p:nvPicPr>
            <p:cNvPr id="33" name="Google Shape;291;p29">
              <a:extLst>
                <a:ext uri="{FF2B5EF4-FFF2-40B4-BE49-F238E27FC236}">
                  <a16:creationId xmlns:a16="http://schemas.microsoft.com/office/drawing/2014/main" id="{3DEBFA83-EFDF-C01A-57A3-5F22E64206D7}"/>
                </a:ext>
              </a:extLst>
            </p:cNvPr>
            <p:cNvPicPr preferRelativeResize="0"/>
            <p:nvPr/>
          </p:nvPicPr>
          <p:blipFill>
            <a:blip r:embed="rId5">
              <a:alphaModFix/>
            </a:blip>
            <a:stretch>
              <a:fillRect/>
            </a:stretch>
          </p:blipFill>
          <p:spPr>
            <a:xfrm rot="-1108003">
              <a:off x="2436715" y="874823"/>
              <a:ext cx="462583" cy="232766"/>
            </a:xfrm>
            <a:prstGeom prst="rect">
              <a:avLst/>
            </a:prstGeom>
            <a:noFill/>
            <a:ln>
              <a:noFill/>
            </a:ln>
          </p:spPr>
        </p:pic>
        <p:pic>
          <p:nvPicPr>
            <p:cNvPr id="34" name="Google Shape;292;p29">
              <a:extLst>
                <a:ext uri="{FF2B5EF4-FFF2-40B4-BE49-F238E27FC236}">
                  <a16:creationId xmlns:a16="http://schemas.microsoft.com/office/drawing/2014/main" id="{818A15C1-8EEC-FB0A-CC8F-F59852F68C17}"/>
                </a:ext>
              </a:extLst>
            </p:cNvPr>
            <p:cNvPicPr preferRelativeResize="0"/>
            <p:nvPr/>
          </p:nvPicPr>
          <p:blipFill>
            <a:blip r:embed="rId5">
              <a:alphaModFix/>
            </a:blip>
            <a:stretch>
              <a:fillRect/>
            </a:stretch>
          </p:blipFill>
          <p:spPr>
            <a:xfrm rot="433274">
              <a:off x="2604272" y="944164"/>
              <a:ext cx="469419" cy="228392"/>
            </a:xfrm>
            <a:prstGeom prst="rect">
              <a:avLst/>
            </a:prstGeom>
            <a:noFill/>
            <a:ln>
              <a:noFill/>
            </a:ln>
          </p:spPr>
        </p:pic>
        <p:pic>
          <p:nvPicPr>
            <p:cNvPr id="35" name="Google Shape;293;p29">
              <a:extLst>
                <a:ext uri="{FF2B5EF4-FFF2-40B4-BE49-F238E27FC236}">
                  <a16:creationId xmlns:a16="http://schemas.microsoft.com/office/drawing/2014/main" id="{DD3DFE0A-D428-9000-11DA-688623163B0B}"/>
                </a:ext>
              </a:extLst>
            </p:cNvPr>
            <p:cNvPicPr preferRelativeResize="0"/>
            <p:nvPr/>
          </p:nvPicPr>
          <p:blipFill>
            <a:blip r:embed="rId5">
              <a:alphaModFix/>
            </a:blip>
            <a:stretch>
              <a:fillRect/>
            </a:stretch>
          </p:blipFill>
          <p:spPr>
            <a:xfrm rot="-603141">
              <a:off x="2680196" y="1098686"/>
              <a:ext cx="468208" cy="229177"/>
            </a:xfrm>
            <a:prstGeom prst="rect">
              <a:avLst/>
            </a:prstGeom>
            <a:noFill/>
            <a:ln>
              <a:noFill/>
            </a:ln>
          </p:spPr>
        </p:pic>
        <p:pic>
          <p:nvPicPr>
            <p:cNvPr id="36" name="Google Shape;294;p29">
              <a:extLst>
                <a:ext uri="{FF2B5EF4-FFF2-40B4-BE49-F238E27FC236}">
                  <a16:creationId xmlns:a16="http://schemas.microsoft.com/office/drawing/2014/main" id="{EDEF283E-5CBC-3A52-7DAD-94A6DD09D24F}"/>
                </a:ext>
              </a:extLst>
            </p:cNvPr>
            <p:cNvPicPr preferRelativeResize="0"/>
            <p:nvPr/>
          </p:nvPicPr>
          <p:blipFill>
            <a:blip r:embed="rId5">
              <a:alphaModFix/>
            </a:blip>
            <a:stretch>
              <a:fillRect/>
            </a:stretch>
          </p:blipFill>
          <p:spPr>
            <a:xfrm rot="-603141">
              <a:off x="2824212" y="990673"/>
              <a:ext cx="468208" cy="229177"/>
            </a:xfrm>
            <a:prstGeom prst="rect">
              <a:avLst/>
            </a:prstGeom>
            <a:noFill/>
            <a:ln>
              <a:noFill/>
            </a:ln>
          </p:spPr>
        </p:pic>
        <p:pic>
          <p:nvPicPr>
            <p:cNvPr id="37" name="Google Shape;295;p29">
              <a:extLst>
                <a:ext uri="{FF2B5EF4-FFF2-40B4-BE49-F238E27FC236}">
                  <a16:creationId xmlns:a16="http://schemas.microsoft.com/office/drawing/2014/main" id="{212D17A3-C51A-B9EE-B005-F0B111C88AED}"/>
                </a:ext>
              </a:extLst>
            </p:cNvPr>
            <p:cNvPicPr preferRelativeResize="0"/>
            <p:nvPr/>
          </p:nvPicPr>
          <p:blipFill>
            <a:blip r:embed="rId5">
              <a:alphaModFix/>
            </a:blip>
            <a:stretch>
              <a:fillRect/>
            </a:stretch>
          </p:blipFill>
          <p:spPr>
            <a:xfrm rot="499221">
              <a:off x="3001901" y="840285"/>
              <a:ext cx="468996" cy="228668"/>
            </a:xfrm>
            <a:prstGeom prst="rect">
              <a:avLst/>
            </a:prstGeom>
            <a:noFill/>
            <a:ln>
              <a:noFill/>
            </a:ln>
          </p:spPr>
        </p:pic>
        <p:pic>
          <p:nvPicPr>
            <p:cNvPr id="38" name="Google Shape;296;p29">
              <a:extLst>
                <a:ext uri="{FF2B5EF4-FFF2-40B4-BE49-F238E27FC236}">
                  <a16:creationId xmlns:a16="http://schemas.microsoft.com/office/drawing/2014/main" id="{30380D86-4338-47C5-F8A4-388E4A5690C3}"/>
                </a:ext>
              </a:extLst>
            </p:cNvPr>
            <p:cNvPicPr preferRelativeResize="0"/>
            <p:nvPr/>
          </p:nvPicPr>
          <p:blipFill>
            <a:blip r:embed="rId5">
              <a:alphaModFix/>
            </a:blip>
            <a:stretch>
              <a:fillRect/>
            </a:stretch>
          </p:blipFill>
          <p:spPr>
            <a:xfrm rot="499221">
              <a:off x="3037904" y="660265"/>
              <a:ext cx="468996" cy="228668"/>
            </a:xfrm>
            <a:prstGeom prst="rect">
              <a:avLst/>
            </a:prstGeom>
            <a:noFill/>
            <a:ln>
              <a:noFill/>
            </a:ln>
          </p:spPr>
        </p:pic>
        <p:pic>
          <p:nvPicPr>
            <p:cNvPr id="39" name="Google Shape;297;p29">
              <a:extLst>
                <a:ext uri="{FF2B5EF4-FFF2-40B4-BE49-F238E27FC236}">
                  <a16:creationId xmlns:a16="http://schemas.microsoft.com/office/drawing/2014/main" id="{862F5159-ABCA-64B0-6623-C529C1A89B72}"/>
                </a:ext>
              </a:extLst>
            </p:cNvPr>
            <p:cNvPicPr preferRelativeResize="0"/>
            <p:nvPr/>
          </p:nvPicPr>
          <p:blipFill>
            <a:blip r:embed="rId5">
              <a:alphaModFix/>
            </a:blip>
            <a:stretch>
              <a:fillRect/>
            </a:stretch>
          </p:blipFill>
          <p:spPr>
            <a:xfrm rot="499221">
              <a:off x="2425836" y="1020304"/>
              <a:ext cx="468996" cy="228668"/>
            </a:xfrm>
            <a:prstGeom prst="rect">
              <a:avLst/>
            </a:prstGeom>
            <a:noFill/>
            <a:ln>
              <a:noFill/>
            </a:ln>
          </p:spPr>
        </p:pic>
        <p:pic>
          <p:nvPicPr>
            <p:cNvPr id="40" name="Google Shape;298;p29">
              <a:extLst>
                <a:ext uri="{FF2B5EF4-FFF2-40B4-BE49-F238E27FC236}">
                  <a16:creationId xmlns:a16="http://schemas.microsoft.com/office/drawing/2014/main" id="{24B5A6F2-A945-D490-9814-3A038AD316F8}"/>
                </a:ext>
              </a:extLst>
            </p:cNvPr>
            <p:cNvPicPr preferRelativeResize="0"/>
            <p:nvPr/>
          </p:nvPicPr>
          <p:blipFill>
            <a:blip r:embed="rId5">
              <a:alphaModFix/>
            </a:blip>
            <a:stretch>
              <a:fillRect/>
            </a:stretch>
          </p:blipFill>
          <p:spPr>
            <a:xfrm rot="-144441">
              <a:off x="2452337" y="1177377"/>
              <a:ext cx="470585" cy="227633"/>
            </a:xfrm>
            <a:prstGeom prst="rect">
              <a:avLst/>
            </a:prstGeom>
            <a:noFill/>
            <a:ln>
              <a:noFill/>
            </a:ln>
          </p:spPr>
        </p:pic>
        <p:pic>
          <p:nvPicPr>
            <p:cNvPr id="41" name="Google Shape;299;p29">
              <a:extLst>
                <a:ext uri="{FF2B5EF4-FFF2-40B4-BE49-F238E27FC236}">
                  <a16:creationId xmlns:a16="http://schemas.microsoft.com/office/drawing/2014/main" id="{AF68983A-07A5-FD56-948E-C1055D1068E4}"/>
                </a:ext>
              </a:extLst>
            </p:cNvPr>
            <p:cNvPicPr preferRelativeResize="0"/>
            <p:nvPr/>
          </p:nvPicPr>
          <p:blipFill>
            <a:blip r:embed="rId5">
              <a:alphaModFix/>
            </a:blip>
            <a:stretch>
              <a:fillRect/>
            </a:stretch>
          </p:blipFill>
          <p:spPr>
            <a:xfrm rot="-1018844">
              <a:off x="2723562" y="1230260"/>
              <a:ext cx="463778" cy="232013"/>
            </a:xfrm>
            <a:prstGeom prst="rect">
              <a:avLst/>
            </a:prstGeom>
            <a:noFill/>
            <a:ln>
              <a:noFill/>
            </a:ln>
          </p:spPr>
        </p:pic>
        <p:pic>
          <p:nvPicPr>
            <p:cNvPr id="42" name="Google Shape;300;p29">
              <a:extLst>
                <a:ext uri="{FF2B5EF4-FFF2-40B4-BE49-F238E27FC236}">
                  <a16:creationId xmlns:a16="http://schemas.microsoft.com/office/drawing/2014/main" id="{CB92837E-1B49-E4FA-D80E-92B3E46CCC3A}"/>
                </a:ext>
              </a:extLst>
            </p:cNvPr>
            <p:cNvPicPr preferRelativeResize="0"/>
            <p:nvPr/>
          </p:nvPicPr>
          <p:blipFill>
            <a:blip r:embed="rId5">
              <a:alphaModFix/>
            </a:blip>
            <a:stretch>
              <a:fillRect/>
            </a:stretch>
          </p:blipFill>
          <p:spPr>
            <a:xfrm rot="-478643">
              <a:off x="3001416" y="1019022"/>
              <a:ext cx="469132" cy="228579"/>
            </a:xfrm>
            <a:prstGeom prst="rect">
              <a:avLst/>
            </a:prstGeom>
            <a:noFill/>
            <a:ln>
              <a:noFill/>
            </a:ln>
          </p:spPr>
        </p:pic>
        <p:pic>
          <p:nvPicPr>
            <p:cNvPr id="43" name="Google Shape;301;p29">
              <a:extLst>
                <a:ext uri="{FF2B5EF4-FFF2-40B4-BE49-F238E27FC236}">
                  <a16:creationId xmlns:a16="http://schemas.microsoft.com/office/drawing/2014/main" id="{375A483D-BFCD-90BC-7520-18BDE997AE9A}"/>
                </a:ext>
              </a:extLst>
            </p:cNvPr>
            <p:cNvPicPr preferRelativeResize="0"/>
            <p:nvPr/>
          </p:nvPicPr>
          <p:blipFill>
            <a:blip r:embed="rId5">
              <a:alphaModFix/>
            </a:blip>
            <a:stretch>
              <a:fillRect/>
            </a:stretch>
          </p:blipFill>
          <p:spPr>
            <a:xfrm rot="499221">
              <a:off x="3001900" y="1164320"/>
              <a:ext cx="468996" cy="228668"/>
            </a:xfrm>
            <a:prstGeom prst="rect">
              <a:avLst/>
            </a:prstGeom>
            <a:noFill/>
            <a:ln>
              <a:noFill/>
            </a:ln>
          </p:spPr>
        </p:pic>
        <p:pic>
          <p:nvPicPr>
            <p:cNvPr id="44" name="Graphic 43">
              <a:extLst>
                <a:ext uri="{FF2B5EF4-FFF2-40B4-BE49-F238E27FC236}">
                  <a16:creationId xmlns:a16="http://schemas.microsoft.com/office/drawing/2014/main" id="{11DF568B-5043-50E0-F16E-83F38E109F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764" y="159482"/>
              <a:ext cx="1055040" cy="1347614"/>
            </a:xfrm>
            <a:prstGeom prst="rect">
              <a:avLst/>
            </a:prstGeom>
          </p:spPr>
        </p:pic>
      </p:grpSp>
      <p:grpSp>
        <p:nvGrpSpPr>
          <p:cNvPr id="132" name="Group 131">
            <a:extLst>
              <a:ext uri="{FF2B5EF4-FFF2-40B4-BE49-F238E27FC236}">
                <a16:creationId xmlns:a16="http://schemas.microsoft.com/office/drawing/2014/main" id="{C275DED9-55BE-7837-6F96-5530219AD31C}"/>
              </a:ext>
            </a:extLst>
          </p:cNvPr>
          <p:cNvGrpSpPr/>
          <p:nvPr/>
        </p:nvGrpSpPr>
        <p:grpSpPr>
          <a:xfrm>
            <a:off x="2624140" y="1747349"/>
            <a:ext cx="3024434" cy="1131620"/>
            <a:chOff x="1845098" y="371355"/>
            <a:chExt cx="2126555" cy="795670"/>
          </a:xfrm>
        </p:grpSpPr>
        <p:pic>
          <p:nvPicPr>
            <p:cNvPr id="133" name="Google Shape;313;p30">
              <a:extLst>
                <a:ext uri="{FF2B5EF4-FFF2-40B4-BE49-F238E27FC236}">
                  <a16:creationId xmlns:a16="http://schemas.microsoft.com/office/drawing/2014/main" id="{F6428276-245C-D0DD-0101-F0D58F8DD49E}"/>
                </a:ext>
              </a:extLst>
            </p:cNvPr>
            <p:cNvPicPr preferRelativeResize="0"/>
            <p:nvPr/>
          </p:nvPicPr>
          <p:blipFill>
            <a:blip r:embed="rId5">
              <a:alphaModFix/>
            </a:blip>
            <a:stretch>
              <a:fillRect/>
            </a:stretch>
          </p:blipFill>
          <p:spPr>
            <a:xfrm rot="1091597">
              <a:off x="1884762" y="416951"/>
              <a:ext cx="462807" cy="232623"/>
            </a:xfrm>
            <a:prstGeom prst="rect">
              <a:avLst/>
            </a:prstGeom>
            <a:noFill/>
            <a:ln>
              <a:noFill/>
            </a:ln>
          </p:spPr>
        </p:pic>
        <p:pic>
          <p:nvPicPr>
            <p:cNvPr id="134" name="Google Shape;314;p30">
              <a:extLst>
                <a:ext uri="{FF2B5EF4-FFF2-40B4-BE49-F238E27FC236}">
                  <a16:creationId xmlns:a16="http://schemas.microsoft.com/office/drawing/2014/main" id="{68F7F75B-A56B-0B43-D6D3-8619C52AF054}"/>
                </a:ext>
              </a:extLst>
            </p:cNvPr>
            <p:cNvPicPr preferRelativeResize="0"/>
            <p:nvPr/>
          </p:nvPicPr>
          <p:blipFill>
            <a:blip r:embed="rId5">
              <a:alphaModFix/>
            </a:blip>
            <a:stretch>
              <a:fillRect/>
            </a:stretch>
          </p:blipFill>
          <p:spPr>
            <a:xfrm rot="-458565">
              <a:off x="2252467" y="450678"/>
              <a:ext cx="469260" cy="228493"/>
            </a:xfrm>
            <a:prstGeom prst="rect">
              <a:avLst/>
            </a:prstGeom>
            <a:noFill/>
            <a:ln>
              <a:noFill/>
            </a:ln>
          </p:spPr>
        </p:pic>
        <p:pic>
          <p:nvPicPr>
            <p:cNvPr id="135" name="Google Shape;315;p30">
              <a:extLst>
                <a:ext uri="{FF2B5EF4-FFF2-40B4-BE49-F238E27FC236}">
                  <a16:creationId xmlns:a16="http://schemas.microsoft.com/office/drawing/2014/main" id="{03845CD5-EB8D-FF75-BD30-CD2B890C6193}"/>
                </a:ext>
              </a:extLst>
            </p:cNvPr>
            <p:cNvPicPr preferRelativeResize="0"/>
            <p:nvPr/>
          </p:nvPicPr>
          <p:blipFill>
            <a:blip r:embed="rId5">
              <a:alphaModFix/>
            </a:blip>
            <a:stretch>
              <a:fillRect/>
            </a:stretch>
          </p:blipFill>
          <p:spPr>
            <a:xfrm rot="-458565">
              <a:off x="2629838" y="505980"/>
              <a:ext cx="469260" cy="228493"/>
            </a:xfrm>
            <a:prstGeom prst="rect">
              <a:avLst/>
            </a:prstGeom>
            <a:noFill/>
            <a:ln>
              <a:noFill/>
            </a:ln>
          </p:spPr>
        </p:pic>
        <p:pic>
          <p:nvPicPr>
            <p:cNvPr id="136" name="Google Shape;316;p30">
              <a:extLst>
                <a:ext uri="{FF2B5EF4-FFF2-40B4-BE49-F238E27FC236}">
                  <a16:creationId xmlns:a16="http://schemas.microsoft.com/office/drawing/2014/main" id="{57100551-C1A9-B132-84AE-6F6F71E6A510}"/>
                </a:ext>
              </a:extLst>
            </p:cNvPr>
            <p:cNvPicPr preferRelativeResize="0"/>
            <p:nvPr/>
          </p:nvPicPr>
          <p:blipFill>
            <a:blip r:embed="rId5">
              <a:alphaModFix/>
            </a:blip>
            <a:stretch>
              <a:fillRect/>
            </a:stretch>
          </p:blipFill>
          <p:spPr>
            <a:xfrm rot="879240">
              <a:off x="3019187" y="449461"/>
              <a:ext cx="465482" cy="230929"/>
            </a:xfrm>
            <a:prstGeom prst="rect">
              <a:avLst/>
            </a:prstGeom>
            <a:noFill/>
            <a:ln>
              <a:noFill/>
            </a:ln>
          </p:spPr>
        </p:pic>
        <p:pic>
          <p:nvPicPr>
            <p:cNvPr id="137" name="Google Shape;317;p30">
              <a:extLst>
                <a:ext uri="{FF2B5EF4-FFF2-40B4-BE49-F238E27FC236}">
                  <a16:creationId xmlns:a16="http://schemas.microsoft.com/office/drawing/2014/main" id="{B5182080-0EE9-0F46-929D-24BB4AAE03F6}"/>
                </a:ext>
              </a:extLst>
            </p:cNvPr>
            <p:cNvPicPr preferRelativeResize="0"/>
            <p:nvPr/>
          </p:nvPicPr>
          <p:blipFill>
            <a:blip r:embed="rId5">
              <a:alphaModFix/>
            </a:blip>
            <a:stretch>
              <a:fillRect/>
            </a:stretch>
          </p:blipFill>
          <p:spPr>
            <a:xfrm rot="35">
              <a:off x="3385407" y="371355"/>
              <a:ext cx="470731" cy="227537"/>
            </a:xfrm>
            <a:prstGeom prst="rect">
              <a:avLst/>
            </a:prstGeom>
            <a:noFill/>
            <a:ln>
              <a:noFill/>
            </a:ln>
          </p:spPr>
        </p:pic>
        <p:pic>
          <p:nvPicPr>
            <p:cNvPr id="138" name="Google Shape;318;p30">
              <a:extLst>
                <a:ext uri="{FF2B5EF4-FFF2-40B4-BE49-F238E27FC236}">
                  <a16:creationId xmlns:a16="http://schemas.microsoft.com/office/drawing/2014/main" id="{2EC38C59-407D-D590-15C1-F10F331CD27F}"/>
                </a:ext>
              </a:extLst>
            </p:cNvPr>
            <p:cNvPicPr preferRelativeResize="0"/>
            <p:nvPr/>
          </p:nvPicPr>
          <p:blipFill>
            <a:blip r:embed="rId5">
              <a:alphaModFix/>
            </a:blip>
            <a:stretch>
              <a:fillRect/>
            </a:stretch>
          </p:blipFill>
          <p:spPr>
            <a:xfrm rot="-1108003">
              <a:off x="1845098" y="661020"/>
              <a:ext cx="462583" cy="232766"/>
            </a:xfrm>
            <a:prstGeom prst="rect">
              <a:avLst/>
            </a:prstGeom>
            <a:noFill/>
            <a:ln>
              <a:noFill/>
            </a:ln>
          </p:spPr>
        </p:pic>
        <p:pic>
          <p:nvPicPr>
            <p:cNvPr id="139" name="Google Shape;319;p30">
              <a:extLst>
                <a:ext uri="{FF2B5EF4-FFF2-40B4-BE49-F238E27FC236}">
                  <a16:creationId xmlns:a16="http://schemas.microsoft.com/office/drawing/2014/main" id="{7D3CF20C-2EDB-0772-EDB2-06B1933EE471}"/>
                </a:ext>
              </a:extLst>
            </p:cNvPr>
            <p:cNvPicPr preferRelativeResize="0"/>
            <p:nvPr/>
          </p:nvPicPr>
          <p:blipFill>
            <a:blip r:embed="rId5">
              <a:alphaModFix/>
            </a:blip>
            <a:stretch>
              <a:fillRect/>
            </a:stretch>
          </p:blipFill>
          <p:spPr>
            <a:xfrm rot="433274">
              <a:off x="2193115" y="703953"/>
              <a:ext cx="469419" cy="228392"/>
            </a:xfrm>
            <a:prstGeom prst="rect">
              <a:avLst/>
            </a:prstGeom>
            <a:noFill/>
            <a:ln>
              <a:noFill/>
            </a:ln>
          </p:spPr>
        </p:pic>
        <p:pic>
          <p:nvPicPr>
            <p:cNvPr id="140" name="Google Shape;320;p30">
              <a:extLst>
                <a:ext uri="{FF2B5EF4-FFF2-40B4-BE49-F238E27FC236}">
                  <a16:creationId xmlns:a16="http://schemas.microsoft.com/office/drawing/2014/main" id="{96970E23-34B8-70DE-CCBF-34B08EC63D00}"/>
                </a:ext>
              </a:extLst>
            </p:cNvPr>
            <p:cNvPicPr preferRelativeResize="0"/>
            <p:nvPr/>
          </p:nvPicPr>
          <p:blipFill>
            <a:blip r:embed="rId5">
              <a:alphaModFix/>
            </a:blip>
            <a:stretch>
              <a:fillRect/>
            </a:stretch>
          </p:blipFill>
          <p:spPr>
            <a:xfrm rot="-603141">
              <a:off x="2526592" y="727334"/>
              <a:ext cx="468208" cy="229177"/>
            </a:xfrm>
            <a:prstGeom prst="rect">
              <a:avLst/>
            </a:prstGeom>
            <a:noFill/>
            <a:ln>
              <a:noFill/>
            </a:ln>
          </p:spPr>
        </p:pic>
        <p:pic>
          <p:nvPicPr>
            <p:cNvPr id="141" name="Google Shape;321;p30">
              <a:extLst>
                <a:ext uri="{FF2B5EF4-FFF2-40B4-BE49-F238E27FC236}">
                  <a16:creationId xmlns:a16="http://schemas.microsoft.com/office/drawing/2014/main" id="{F5AD552F-4CF9-6CB1-1308-7D3CACEE0BCC}"/>
                </a:ext>
              </a:extLst>
            </p:cNvPr>
            <p:cNvPicPr preferRelativeResize="0"/>
            <p:nvPr/>
          </p:nvPicPr>
          <p:blipFill>
            <a:blip r:embed="rId5">
              <a:alphaModFix/>
            </a:blip>
            <a:stretch>
              <a:fillRect/>
            </a:stretch>
          </p:blipFill>
          <p:spPr>
            <a:xfrm rot="-603141">
              <a:off x="2877384" y="662816"/>
              <a:ext cx="468208" cy="229177"/>
            </a:xfrm>
            <a:prstGeom prst="rect">
              <a:avLst/>
            </a:prstGeom>
            <a:noFill/>
            <a:ln>
              <a:noFill/>
            </a:ln>
          </p:spPr>
        </p:pic>
        <p:pic>
          <p:nvPicPr>
            <p:cNvPr id="142" name="Google Shape;322;p30">
              <a:extLst>
                <a:ext uri="{FF2B5EF4-FFF2-40B4-BE49-F238E27FC236}">
                  <a16:creationId xmlns:a16="http://schemas.microsoft.com/office/drawing/2014/main" id="{C51D9881-8B31-87A9-A080-23070E17A68E}"/>
                </a:ext>
              </a:extLst>
            </p:cNvPr>
            <p:cNvPicPr preferRelativeResize="0"/>
            <p:nvPr/>
          </p:nvPicPr>
          <p:blipFill>
            <a:blip r:embed="rId5">
              <a:alphaModFix/>
            </a:blip>
            <a:stretch>
              <a:fillRect/>
            </a:stretch>
          </p:blipFill>
          <p:spPr>
            <a:xfrm rot="499221">
              <a:off x="3231954" y="727557"/>
              <a:ext cx="468996" cy="228668"/>
            </a:xfrm>
            <a:prstGeom prst="rect">
              <a:avLst/>
            </a:prstGeom>
            <a:noFill/>
            <a:ln>
              <a:noFill/>
            </a:ln>
          </p:spPr>
        </p:pic>
        <p:pic>
          <p:nvPicPr>
            <p:cNvPr id="143" name="Google Shape;323;p30">
              <a:extLst>
                <a:ext uri="{FF2B5EF4-FFF2-40B4-BE49-F238E27FC236}">
                  <a16:creationId xmlns:a16="http://schemas.microsoft.com/office/drawing/2014/main" id="{21D79184-93EC-24F7-BAC6-C7626B71E894}"/>
                </a:ext>
              </a:extLst>
            </p:cNvPr>
            <p:cNvPicPr preferRelativeResize="0"/>
            <p:nvPr/>
          </p:nvPicPr>
          <p:blipFill>
            <a:blip r:embed="rId5">
              <a:alphaModFix/>
            </a:blip>
            <a:stretch>
              <a:fillRect/>
            </a:stretch>
          </p:blipFill>
          <p:spPr>
            <a:xfrm rot="499221">
              <a:off x="3502657" y="575303"/>
              <a:ext cx="468996" cy="228668"/>
            </a:xfrm>
            <a:prstGeom prst="rect">
              <a:avLst/>
            </a:prstGeom>
            <a:noFill/>
            <a:ln>
              <a:noFill/>
            </a:ln>
          </p:spPr>
        </p:pic>
        <p:pic>
          <p:nvPicPr>
            <p:cNvPr id="144" name="Google Shape;324;p30">
              <a:extLst>
                <a:ext uri="{FF2B5EF4-FFF2-40B4-BE49-F238E27FC236}">
                  <a16:creationId xmlns:a16="http://schemas.microsoft.com/office/drawing/2014/main" id="{2DCCC0EB-3B7C-A98E-CCC0-487E56830E73}"/>
                </a:ext>
              </a:extLst>
            </p:cNvPr>
            <p:cNvPicPr preferRelativeResize="0"/>
            <p:nvPr/>
          </p:nvPicPr>
          <p:blipFill>
            <a:blip r:embed="rId5">
              <a:alphaModFix/>
            </a:blip>
            <a:stretch>
              <a:fillRect/>
            </a:stretch>
          </p:blipFill>
          <p:spPr>
            <a:xfrm rot="499221">
              <a:off x="1967524" y="887155"/>
              <a:ext cx="468996" cy="228668"/>
            </a:xfrm>
            <a:prstGeom prst="rect">
              <a:avLst/>
            </a:prstGeom>
            <a:noFill/>
            <a:ln>
              <a:noFill/>
            </a:ln>
          </p:spPr>
        </p:pic>
        <p:pic>
          <p:nvPicPr>
            <p:cNvPr id="145" name="Google Shape;325;p30">
              <a:extLst>
                <a:ext uri="{FF2B5EF4-FFF2-40B4-BE49-F238E27FC236}">
                  <a16:creationId xmlns:a16="http://schemas.microsoft.com/office/drawing/2014/main" id="{E5AD778A-C7E4-6E99-22AE-C666BF28C580}"/>
                </a:ext>
              </a:extLst>
            </p:cNvPr>
            <p:cNvPicPr preferRelativeResize="0"/>
            <p:nvPr/>
          </p:nvPicPr>
          <p:blipFill>
            <a:blip r:embed="rId5">
              <a:alphaModFix/>
            </a:blip>
            <a:stretch>
              <a:fillRect/>
            </a:stretch>
          </p:blipFill>
          <p:spPr>
            <a:xfrm rot="-144441">
              <a:off x="2321194" y="939392"/>
              <a:ext cx="470585" cy="227633"/>
            </a:xfrm>
            <a:prstGeom prst="rect">
              <a:avLst/>
            </a:prstGeom>
            <a:noFill/>
            <a:ln>
              <a:noFill/>
            </a:ln>
          </p:spPr>
        </p:pic>
        <p:pic>
          <p:nvPicPr>
            <p:cNvPr id="146" name="Google Shape;326;p30">
              <a:extLst>
                <a:ext uri="{FF2B5EF4-FFF2-40B4-BE49-F238E27FC236}">
                  <a16:creationId xmlns:a16="http://schemas.microsoft.com/office/drawing/2014/main" id="{88AD423A-8C55-27B1-36E2-6CA63D290C79}"/>
                </a:ext>
              </a:extLst>
            </p:cNvPr>
            <p:cNvPicPr preferRelativeResize="0"/>
            <p:nvPr/>
          </p:nvPicPr>
          <p:blipFill>
            <a:blip r:embed="rId5">
              <a:alphaModFix/>
            </a:blip>
            <a:stretch>
              <a:fillRect/>
            </a:stretch>
          </p:blipFill>
          <p:spPr>
            <a:xfrm rot="-1018844">
              <a:off x="2714213" y="914322"/>
              <a:ext cx="463778" cy="232013"/>
            </a:xfrm>
            <a:prstGeom prst="rect">
              <a:avLst/>
            </a:prstGeom>
            <a:noFill/>
            <a:ln>
              <a:noFill/>
            </a:ln>
          </p:spPr>
        </p:pic>
        <p:pic>
          <p:nvPicPr>
            <p:cNvPr id="147" name="Google Shape;327;p30">
              <a:extLst>
                <a:ext uri="{FF2B5EF4-FFF2-40B4-BE49-F238E27FC236}">
                  <a16:creationId xmlns:a16="http://schemas.microsoft.com/office/drawing/2014/main" id="{68F5A43F-C4F5-B9AB-BFB9-C49D61BEF0D1}"/>
                </a:ext>
              </a:extLst>
            </p:cNvPr>
            <p:cNvPicPr preferRelativeResize="0"/>
            <p:nvPr/>
          </p:nvPicPr>
          <p:blipFill>
            <a:blip r:embed="rId5">
              <a:alphaModFix/>
            </a:blip>
            <a:stretch>
              <a:fillRect/>
            </a:stretch>
          </p:blipFill>
          <p:spPr>
            <a:xfrm rot="-478643">
              <a:off x="3443980" y="916038"/>
              <a:ext cx="469132" cy="228579"/>
            </a:xfrm>
            <a:prstGeom prst="rect">
              <a:avLst/>
            </a:prstGeom>
            <a:noFill/>
            <a:ln>
              <a:noFill/>
            </a:ln>
          </p:spPr>
        </p:pic>
        <p:pic>
          <p:nvPicPr>
            <p:cNvPr id="148" name="Google Shape;328;p30">
              <a:extLst>
                <a:ext uri="{FF2B5EF4-FFF2-40B4-BE49-F238E27FC236}">
                  <a16:creationId xmlns:a16="http://schemas.microsoft.com/office/drawing/2014/main" id="{258721A7-93E1-4E45-5C75-6BC5FA9009EC}"/>
                </a:ext>
              </a:extLst>
            </p:cNvPr>
            <p:cNvPicPr preferRelativeResize="0"/>
            <p:nvPr/>
          </p:nvPicPr>
          <p:blipFill>
            <a:blip r:embed="rId5">
              <a:alphaModFix/>
            </a:blip>
            <a:stretch>
              <a:fillRect/>
            </a:stretch>
          </p:blipFill>
          <p:spPr>
            <a:xfrm rot="499221">
              <a:off x="3084876" y="915992"/>
              <a:ext cx="468996" cy="228668"/>
            </a:xfrm>
            <a:prstGeom prst="rect">
              <a:avLst/>
            </a:prstGeom>
            <a:noFill/>
            <a:ln>
              <a:noFill/>
            </a:ln>
          </p:spPr>
        </p:pic>
      </p:grpSp>
      <p:sp>
        <p:nvSpPr>
          <p:cNvPr id="46" name="Text Placeholder 45">
            <a:extLst>
              <a:ext uri="{FF2B5EF4-FFF2-40B4-BE49-F238E27FC236}">
                <a16:creationId xmlns:a16="http://schemas.microsoft.com/office/drawing/2014/main" id="{28BD9969-722F-D7FF-030B-38C5A5419C3A}"/>
              </a:ext>
            </a:extLst>
          </p:cNvPr>
          <p:cNvSpPr>
            <a:spLocks noGrp="1"/>
          </p:cNvSpPr>
          <p:nvPr>
            <p:ph type="body" sz="quarter" idx="15"/>
          </p:nvPr>
        </p:nvSpPr>
        <p:spPr/>
        <p:txBody>
          <a:bodyPr/>
          <a:lstStyle/>
          <a:p>
            <a:endParaRPr lang="en-IT"/>
          </a:p>
        </p:txBody>
      </p:sp>
      <p:sp>
        <p:nvSpPr>
          <p:cNvPr id="48" name="Text Placeholder 47">
            <a:extLst>
              <a:ext uri="{FF2B5EF4-FFF2-40B4-BE49-F238E27FC236}">
                <a16:creationId xmlns:a16="http://schemas.microsoft.com/office/drawing/2014/main" id="{4A716533-F51B-022E-EDD9-FA1D021F4CF3}"/>
              </a:ext>
            </a:extLst>
          </p:cNvPr>
          <p:cNvSpPr>
            <a:spLocks noGrp="1"/>
          </p:cNvSpPr>
          <p:nvPr>
            <p:ph type="body" sz="quarter" idx="17"/>
          </p:nvPr>
        </p:nvSpPr>
        <p:spPr/>
        <p:txBody>
          <a:bodyPr/>
          <a:lstStyle/>
          <a:p>
            <a:endParaRPr lang="en-IT"/>
          </a:p>
        </p:txBody>
      </p:sp>
      <p:sp>
        <p:nvSpPr>
          <p:cNvPr id="47" name="Text Placeholder 46">
            <a:extLst>
              <a:ext uri="{FF2B5EF4-FFF2-40B4-BE49-F238E27FC236}">
                <a16:creationId xmlns:a16="http://schemas.microsoft.com/office/drawing/2014/main" id="{5E6DB1FF-6A91-3095-AA41-8AC422FBE0DA}"/>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81457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afterEffect">
                                  <p:stCondLst>
                                    <p:cond delay="0"/>
                                  </p:stCondLst>
                                  <p:childTnLst>
                                    <p:animEffect transition="out" filter="randombar(horizontal)">
                                      <p:cBhvr>
                                        <p:cTn id="6" dur="3000"/>
                                        <p:tgtEl>
                                          <p:spTgt spid="27"/>
                                        </p:tgtEl>
                                      </p:cBhvr>
                                    </p:animEffect>
                                    <p:set>
                                      <p:cBhvr>
                                        <p:cTn id="7" dur="1" fill="hold">
                                          <p:stCondLst>
                                            <p:cond delay="2999"/>
                                          </p:stCondLst>
                                        </p:cTn>
                                        <p:tgtEl>
                                          <p:spTgt spid="27"/>
                                        </p:tgtEl>
                                        <p:attrNameLst>
                                          <p:attrName>style.visibility</p:attrName>
                                        </p:attrNameLst>
                                      </p:cBhvr>
                                      <p:to>
                                        <p:strVal val="hidden"/>
                                      </p:to>
                                    </p:set>
                                  </p:childTnLst>
                                </p:cTn>
                              </p:par>
                              <p:par>
                                <p:cTn id="8" presetID="14" presetClass="entr" presetSubtype="1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randombar(horizontal)">
                                      <p:cBhvr>
                                        <p:cTn id="10" dur="3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6" name="Speech Bubble: Oval 225">
            <a:extLst>
              <a:ext uri="{FF2B5EF4-FFF2-40B4-BE49-F238E27FC236}">
                <a16:creationId xmlns:a16="http://schemas.microsoft.com/office/drawing/2014/main" id="{DE9F2040-80B0-7F48-B168-6E16FE693CFF}"/>
              </a:ext>
            </a:extLst>
          </p:cNvPr>
          <p:cNvSpPr/>
          <p:nvPr/>
        </p:nvSpPr>
        <p:spPr>
          <a:xfrm>
            <a:off x="6906336" y="1685728"/>
            <a:ext cx="4466954" cy="1142845"/>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Assign each bag a unique number (or ID)</a:t>
            </a:r>
          </a:p>
        </p:txBody>
      </p:sp>
      <p:pic>
        <p:nvPicPr>
          <p:cNvPr id="45" name="Google Shape;313;p30">
            <a:extLst>
              <a:ext uri="{FF2B5EF4-FFF2-40B4-BE49-F238E27FC236}">
                <a16:creationId xmlns:a16="http://schemas.microsoft.com/office/drawing/2014/main" id="{8A122273-9DCF-F2A3-4023-5051E4160DE6}"/>
              </a:ext>
            </a:extLst>
          </p:cNvPr>
          <p:cNvPicPr preferRelativeResize="0"/>
          <p:nvPr/>
        </p:nvPicPr>
        <p:blipFill>
          <a:blip r:embed="rId3">
            <a:alphaModFix/>
          </a:blip>
          <a:stretch>
            <a:fillRect/>
          </a:stretch>
        </p:blipFill>
        <p:spPr>
          <a:xfrm rot="1091597">
            <a:off x="2680551" y="1812197"/>
            <a:ext cx="658214" cy="330842"/>
          </a:xfrm>
          <a:prstGeom prst="rect">
            <a:avLst/>
          </a:prstGeom>
          <a:noFill/>
          <a:ln>
            <a:noFill/>
          </a:ln>
        </p:spPr>
      </p:pic>
      <p:pic>
        <p:nvPicPr>
          <p:cNvPr id="46" name="Google Shape;314;p30">
            <a:extLst>
              <a:ext uri="{FF2B5EF4-FFF2-40B4-BE49-F238E27FC236}">
                <a16:creationId xmlns:a16="http://schemas.microsoft.com/office/drawing/2014/main" id="{A4660511-918F-DD66-E6ED-12584A4AE530}"/>
              </a:ext>
            </a:extLst>
          </p:cNvPr>
          <p:cNvPicPr preferRelativeResize="0"/>
          <p:nvPr/>
        </p:nvPicPr>
        <p:blipFill>
          <a:blip r:embed="rId3">
            <a:alphaModFix/>
          </a:blip>
          <a:stretch>
            <a:fillRect/>
          </a:stretch>
        </p:blipFill>
        <p:spPr>
          <a:xfrm rot="-458565">
            <a:off x="3203509" y="1860165"/>
            <a:ext cx="667392" cy="324968"/>
          </a:xfrm>
          <a:prstGeom prst="rect">
            <a:avLst/>
          </a:prstGeom>
          <a:noFill/>
          <a:ln>
            <a:noFill/>
          </a:ln>
        </p:spPr>
      </p:pic>
      <p:pic>
        <p:nvPicPr>
          <p:cNvPr id="47" name="Google Shape;315;p30">
            <a:extLst>
              <a:ext uri="{FF2B5EF4-FFF2-40B4-BE49-F238E27FC236}">
                <a16:creationId xmlns:a16="http://schemas.microsoft.com/office/drawing/2014/main" id="{EEBA3F1A-C5B1-C2B1-9442-4C51E0D475F7}"/>
              </a:ext>
            </a:extLst>
          </p:cNvPr>
          <p:cNvPicPr preferRelativeResize="0"/>
          <p:nvPr/>
        </p:nvPicPr>
        <p:blipFill>
          <a:blip r:embed="rId3">
            <a:alphaModFix/>
          </a:blip>
          <a:stretch>
            <a:fillRect/>
          </a:stretch>
        </p:blipFill>
        <p:spPr>
          <a:xfrm rot="-458565">
            <a:off x="3740214" y="1938817"/>
            <a:ext cx="667392" cy="324968"/>
          </a:xfrm>
          <a:prstGeom prst="rect">
            <a:avLst/>
          </a:prstGeom>
          <a:noFill/>
          <a:ln>
            <a:noFill/>
          </a:ln>
        </p:spPr>
      </p:pic>
      <p:pic>
        <p:nvPicPr>
          <p:cNvPr id="48" name="Google Shape;316;p30">
            <a:extLst>
              <a:ext uri="{FF2B5EF4-FFF2-40B4-BE49-F238E27FC236}">
                <a16:creationId xmlns:a16="http://schemas.microsoft.com/office/drawing/2014/main" id="{C26C2B7E-AF80-8180-7242-DBDB50B0D1F4}"/>
              </a:ext>
            </a:extLst>
          </p:cNvPr>
          <p:cNvPicPr preferRelativeResize="0"/>
          <p:nvPr/>
        </p:nvPicPr>
        <p:blipFill>
          <a:blip r:embed="rId3">
            <a:alphaModFix/>
          </a:blip>
          <a:stretch>
            <a:fillRect/>
          </a:stretch>
        </p:blipFill>
        <p:spPr>
          <a:xfrm rot="879240">
            <a:off x="4293955" y="1858434"/>
            <a:ext cx="662019" cy="328432"/>
          </a:xfrm>
          <a:prstGeom prst="rect">
            <a:avLst/>
          </a:prstGeom>
          <a:noFill/>
          <a:ln>
            <a:noFill/>
          </a:ln>
        </p:spPr>
      </p:pic>
      <p:pic>
        <p:nvPicPr>
          <p:cNvPr id="49" name="Google Shape;317;p30">
            <a:extLst>
              <a:ext uri="{FF2B5EF4-FFF2-40B4-BE49-F238E27FC236}">
                <a16:creationId xmlns:a16="http://schemas.microsoft.com/office/drawing/2014/main" id="{5273082D-7B85-84EB-FFDF-14DF442B10A0}"/>
              </a:ext>
            </a:extLst>
          </p:cNvPr>
          <p:cNvPicPr preferRelativeResize="0"/>
          <p:nvPr/>
        </p:nvPicPr>
        <p:blipFill>
          <a:blip r:embed="rId3">
            <a:alphaModFix/>
          </a:blip>
          <a:stretch>
            <a:fillRect/>
          </a:stretch>
        </p:blipFill>
        <p:spPr>
          <a:xfrm rot="35">
            <a:off x="4814802" y="1747350"/>
            <a:ext cx="669484" cy="323608"/>
          </a:xfrm>
          <a:prstGeom prst="rect">
            <a:avLst/>
          </a:prstGeom>
          <a:noFill/>
          <a:ln>
            <a:noFill/>
          </a:ln>
        </p:spPr>
      </p:pic>
      <p:pic>
        <p:nvPicPr>
          <p:cNvPr id="50" name="Google Shape;318;p30">
            <a:extLst>
              <a:ext uri="{FF2B5EF4-FFF2-40B4-BE49-F238E27FC236}">
                <a16:creationId xmlns:a16="http://schemas.microsoft.com/office/drawing/2014/main" id="{3D9B65A4-2822-13F6-E38E-149E59EDBF4B}"/>
              </a:ext>
            </a:extLst>
          </p:cNvPr>
          <p:cNvPicPr preferRelativeResize="0"/>
          <p:nvPr/>
        </p:nvPicPr>
        <p:blipFill>
          <a:blip r:embed="rId3">
            <a:alphaModFix/>
          </a:blip>
          <a:stretch>
            <a:fillRect/>
          </a:stretch>
        </p:blipFill>
        <p:spPr>
          <a:xfrm rot="-1108003">
            <a:off x="2624140" y="2159317"/>
            <a:ext cx="657896" cy="331045"/>
          </a:xfrm>
          <a:prstGeom prst="rect">
            <a:avLst/>
          </a:prstGeom>
          <a:noFill/>
          <a:ln>
            <a:noFill/>
          </a:ln>
        </p:spPr>
      </p:pic>
      <p:pic>
        <p:nvPicPr>
          <p:cNvPr id="51" name="Google Shape;319;p30">
            <a:extLst>
              <a:ext uri="{FF2B5EF4-FFF2-40B4-BE49-F238E27FC236}">
                <a16:creationId xmlns:a16="http://schemas.microsoft.com/office/drawing/2014/main" id="{756590B6-AC7F-7C08-ADA3-157CF5177C81}"/>
              </a:ext>
            </a:extLst>
          </p:cNvPr>
          <p:cNvPicPr preferRelativeResize="0"/>
          <p:nvPr/>
        </p:nvPicPr>
        <p:blipFill>
          <a:blip r:embed="rId3">
            <a:alphaModFix/>
          </a:blip>
          <a:stretch>
            <a:fillRect/>
          </a:stretch>
        </p:blipFill>
        <p:spPr>
          <a:xfrm rot="433274">
            <a:off x="3119098" y="2220378"/>
            <a:ext cx="667618" cy="324824"/>
          </a:xfrm>
          <a:prstGeom prst="rect">
            <a:avLst/>
          </a:prstGeom>
          <a:noFill/>
          <a:ln>
            <a:noFill/>
          </a:ln>
        </p:spPr>
      </p:pic>
      <p:pic>
        <p:nvPicPr>
          <p:cNvPr id="52" name="Google Shape;320;p30">
            <a:extLst>
              <a:ext uri="{FF2B5EF4-FFF2-40B4-BE49-F238E27FC236}">
                <a16:creationId xmlns:a16="http://schemas.microsoft.com/office/drawing/2014/main" id="{CA20D03D-2DC0-48AE-90C3-90DBCD8C6AFF}"/>
              </a:ext>
            </a:extLst>
          </p:cNvPr>
          <p:cNvPicPr preferRelativeResize="0"/>
          <p:nvPr/>
        </p:nvPicPr>
        <p:blipFill>
          <a:blip r:embed="rId3">
            <a:alphaModFix/>
          </a:blip>
          <a:stretch>
            <a:fillRect/>
          </a:stretch>
        </p:blipFill>
        <p:spPr>
          <a:xfrm rot="-603141">
            <a:off x="3593375" y="2253631"/>
            <a:ext cx="665896" cy="325941"/>
          </a:xfrm>
          <a:prstGeom prst="rect">
            <a:avLst/>
          </a:prstGeom>
          <a:noFill/>
          <a:ln>
            <a:noFill/>
          </a:ln>
        </p:spPr>
      </p:pic>
      <p:pic>
        <p:nvPicPr>
          <p:cNvPr id="53" name="Google Shape;321;p30">
            <a:extLst>
              <a:ext uri="{FF2B5EF4-FFF2-40B4-BE49-F238E27FC236}">
                <a16:creationId xmlns:a16="http://schemas.microsoft.com/office/drawing/2014/main" id="{84D6F02D-0FB7-1003-3B27-38A553D282B8}"/>
              </a:ext>
            </a:extLst>
          </p:cNvPr>
          <p:cNvPicPr preferRelativeResize="0"/>
          <p:nvPr/>
        </p:nvPicPr>
        <p:blipFill>
          <a:blip r:embed="rId3">
            <a:alphaModFix/>
          </a:blip>
          <a:stretch>
            <a:fillRect/>
          </a:stretch>
        </p:blipFill>
        <p:spPr>
          <a:xfrm rot="-603141">
            <a:off x="4092279" y="2161872"/>
            <a:ext cx="665896" cy="325941"/>
          </a:xfrm>
          <a:prstGeom prst="rect">
            <a:avLst/>
          </a:prstGeom>
          <a:noFill/>
          <a:ln>
            <a:noFill/>
          </a:ln>
        </p:spPr>
      </p:pic>
      <p:pic>
        <p:nvPicPr>
          <p:cNvPr id="54" name="Google Shape;322;p30">
            <a:extLst>
              <a:ext uri="{FF2B5EF4-FFF2-40B4-BE49-F238E27FC236}">
                <a16:creationId xmlns:a16="http://schemas.microsoft.com/office/drawing/2014/main" id="{389E3BB7-D889-243A-8882-658C2ABE2B91}"/>
              </a:ext>
            </a:extLst>
          </p:cNvPr>
          <p:cNvPicPr preferRelativeResize="0"/>
          <p:nvPr/>
        </p:nvPicPr>
        <p:blipFill>
          <a:blip r:embed="rId3">
            <a:alphaModFix/>
          </a:blip>
          <a:stretch>
            <a:fillRect/>
          </a:stretch>
        </p:blipFill>
        <p:spPr>
          <a:xfrm rot="499221">
            <a:off x="4596557" y="2253948"/>
            <a:ext cx="667017" cy="325217"/>
          </a:xfrm>
          <a:prstGeom prst="rect">
            <a:avLst/>
          </a:prstGeom>
          <a:noFill/>
          <a:ln>
            <a:noFill/>
          </a:ln>
        </p:spPr>
      </p:pic>
      <p:pic>
        <p:nvPicPr>
          <p:cNvPr id="55" name="Google Shape;323;p30">
            <a:extLst>
              <a:ext uri="{FF2B5EF4-FFF2-40B4-BE49-F238E27FC236}">
                <a16:creationId xmlns:a16="http://schemas.microsoft.com/office/drawing/2014/main" id="{28048E7D-B8CF-783F-A32C-8EA8649B928B}"/>
              </a:ext>
            </a:extLst>
          </p:cNvPr>
          <p:cNvPicPr preferRelativeResize="0"/>
          <p:nvPr/>
        </p:nvPicPr>
        <p:blipFill>
          <a:blip r:embed="rId3">
            <a:alphaModFix/>
          </a:blip>
          <a:stretch>
            <a:fillRect/>
          </a:stretch>
        </p:blipFill>
        <p:spPr>
          <a:xfrm rot="499221">
            <a:off x="4981556" y="2037409"/>
            <a:ext cx="667017" cy="325217"/>
          </a:xfrm>
          <a:prstGeom prst="rect">
            <a:avLst/>
          </a:prstGeom>
          <a:noFill/>
          <a:ln>
            <a:noFill/>
          </a:ln>
        </p:spPr>
      </p:pic>
      <p:pic>
        <p:nvPicPr>
          <p:cNvPr id="56" name="Google Shape;324;p30">
            <a:extLst>
              <a:ext uri="{FF2B5EF4-FFF2-40B4-BE49-F238E27FC236}">
                <a16:creationId xmlns:a16="http://schemas.microsoft.com/office/drawing/2014/main" id="{4C6F9D12-DB7D-3E7A-FDFB-D75EAD7A0488}"/>
              </a:ext>
            </a:extLst>
          </p:cNvPr>
          <p:cNvPicPr preferRelativeResize="0"/>
          <p:nvPr/>
        </p:nvPicPr>
        <p:blipFill>
          <a:blip r:embed="rId3">
            <a:alphaModFix/>
          </a:blip>
          <a:stretch>
            <a:fillRect/>
          </a:stretch>
        </p:blipFill>
        <p:spPr>
          <a:xfrm rot="499221">
            <a:off x="2798256" y="2480931"/>
            <a:ext cx="667017" cy="325217"/>
          </a:xfrm>
          <a:prstGeom prst="rect">
            <a:avLst/>
          </a:prstGeom>
          <a:noFill/>
          <a:ln>
            <a:noFill/>
          </a:ln>
        </p:spPr>
      </p:pic>
      <p:pic>
        <p:nvPicPr>
          <p:cNvPr id="57" name="Google Shape;325;p30">
            <a:extLst>
              <a:ext uri="{FF2B5EF4-FFF2-40B4-BE49-F238E27FC236}">
                <a16:creationId xmlns:a16="http://schemas.microsoft.com/office/drawing/2014/main" id="{55893216-4F03-D89D-8D37-6BDA719083A1}"/>
              </a:ext>
            </a:extLst>
          </p:cNvPr>
          <p:cNvPicPr preferRelativeResize="0"/>
          <p:nvPr/>
        </p:nvPicPr>
        <p:blipFill>
          <a:blip r:embed="rId3">
            <a:alphaModFix/>
          </a:blip>
          <a:stretch>
            <a:fillRect/>
          </a:stretch>
        </p:blipFill>
        <p:spPr>
          <a:xfrm rot="-144441">
            <a:off x="3301255" y="2555225"/>
            <a:ext cx="669276" cy="323745"/>
          </a:xfrm>
          <a:prstGeom prst="rect">
            <a:avLst/>
          </a:prstGeom>
          <a:noFill/>
          <a:ln>
            <a:noFill/>
          </a:ln>
        </p:spPr>
      </p:pic>
      <p:pic>
        <p:nvPicPr>
          <p:cNvPr id="58" name="Google Shape;326;p30">
            <a:extLst>
              <a:ext uri="{FF2B5EF4-FFF2-40B4-BE49-F238E27FC236}">
                <a16:creationId xmlns:a16="http://schemas.microsoft.com/office/drawing/2014/main" id="{77A9F8F3-50F2-6B87-CD2D-8359CBCF7F3B}"/>
              </a:ext>
            </a:extLst>
          </p:cNvPr>
          <p:cNvPicPr preferRelativeResize="0"/>
          <p:nvPr/>
        </p:nvPicPr>
        <p:blipFill>
          <a:blip r:embed="rId3">
            <a:alphaModFix/>
          </a:blip>
          <a:stretch>
            <a:fillRect/>
          </a:stretch>
        </p:blipFill>
        <p:spPr>
          <a:xfrm rot="-1018844">
            <a:off x="3860214" y="2519570"/>
            <a:ext cx="659595" cy="329974"/>
          </a:xfrm>
          <a:prstGeom prst="rect">
            <a:avLst/>
          </a:prstGeom>
          <a:noFill/>
          <a:ln>
            <a:noFill/>
          </a:ln>
        </p:spPr>
      </p:pic>
      <p:pic>
        <p:nvPicPr>
          <p:cNvPr id="59" name="Google Shape;327;p30">
            <a:extLst>
              <a:ext uri="{FF2B5EF4-FFF2-40B4-BE49-F238E27FC236}">
                <a16:creationId xmlns:a16="http://schemas.microsoft.com/office/drawing/2014/main" id="{72299D91-9B0A-7885-FD25-F9D2757C98A6}"/>
              </a:ext>
            </a:extLst>
          </p:cNvPr>
          <p:cNvPicPr preferRelativeResize="0"/>
          <p:nvPr/>
        </p:nvPicPr>
        <p:blipFill>
          <a:blip r:embed="rId3">
            <a:alphaModFix/>
          </a:blip>
          <a:stretch>
            <a:fillRect/>
          </a:stretch>
        </p:blipFill>
        <p:spPr>
          <a:xfrm rot="-478643">
            <a:off x="4898105" y="2522010"/>
            <a:ext cx="667210" cy="325090"/>
          </a:xfrm>
          <a:prstGeom prst="rect">
            <a:avLst/>
          </a:prstGeom>
          <a:noFill/>
          <a:ln>
            <a:noFill/>
          </a:ln>
        </p:spPr>
      </p:pic>
      <p:pic>
        <p:nvPicPr>
          <p:cNvPr id="60" name="Google Shape;328;p30">
            <a:extLst>
              <a:ext uri="{FF2B5EF4-FFF2-40B4-BE49-F238E27FC236}">
                <a16:creationId xmlns:a16="http://schemas.microsoft.com/office/drawing/2014/main" id="{91A09A67-5515-5D4F-2BB3-98AB00A058AE}"/>
              </a:ext>
            </a:extLst>
          </p:cNvPr>
          <p:cNvPicPr preferRelativeResize="0"/>
          <p:nvPr/>
        </p:nvPicPr>
        <p:blipFill>
          <a:blip r:embed="rId3">
            <a:alphaModFix/>
          </a:blip>
          <a:stretch>
            <a:fillRect/>
          </a:stretch>
        </p:blipFill>
        <p:spPr>
          <a:xfrm rot="499221">
            <a:off x="4387379" y="2521944"/>
            <a:ext cx="667017" cy="325217"/>
          </a:xfrm>
          <a:prstGeom prst="rect">
            <a:avLst/>
          </a:prstGeom>
          <a:noFill/>
          <a:ln>
            <a:noFill/>
          </a:ln>
        </p:spPr>
      </p:pic>
      <p:sp>
        <p:nvSpPr>
          <p:cNvPr id="61" name="Google Shape;329;p30">
            <a:extLst>
              <a:ext uri="{FF2B5EF4-FFF2-40B4-BE49-F238E27FC236}">
                <a16:creationId xmlns:a16="http://schemas.microsoft.com/office/drawing/2014/main" id="{438C96BC-B849-161D-6344-25A01E8D88B2}"/>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62" name="Group 61">
            <a:extLst>
              <a:ext uri="{FF2B5EF4-FFF2-40B4-BE49-F238E27FC236}">
                <a16:creationId xmlns:a16="http://schemas.microsoft.com/office/drawing/2014/main" id="{EFA905FE-CC88-E6EE-A30D-95437C9DAE02}"/>
              </a:ext>
            </a:extLst>
          </p:cNvPr>
          <p:cNvGrpSpPr/>
          <p:nvPr/>
        </p:nvGrpSpPr>
        <p:grpSpPr>
          <a:xfrm>
            <a:off x="6017387" y="2899573"/>
            <a:ext cx="1192107" cy="1227823"/>
            <a:chOff x="4230975" y="1181512"/>
            <a:chExt cx="838200" cy="863313"/>
          </a:xfrm>
        </p:grpSpPr>
        <p:pic>
          <p:nvPicPr>
            <p:cNvPr id="63" name="Google Shape;392;p31">
              <a:extLst>
                <a:ext uri="{FF2B5EF4-FFF2-40B4-BE49-F238E27FC236}">
                  <a16:creationId xmlns:a16="http://schemas.microsoft.com/office/drawing/2014/main" id="{E39E840B-BD51-243D-CAC3-8573A0252669}"/>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64" name="Google Shape;427;p31">
              <a:extLst>
                <a:ext uri="{FF2B5EF4-FFF2-40B4-BE49-F238E27FC236}">
                  <a16:creationId xmlns:a16="http://schemas.microsoft.com/office/drawing/2014/main" id="{742A1281-B801-4559-4445-BB071E60B038}"/>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grpSp>
        <p:nvGrpSpPr>
          <p:cNvPr id="65" name="Group 64">
            <a:extLst>
              <a:ext uri="{FF2B5EF4-FFF2-40B4-BE49-F238E27FC236}">
                <a16:creationId xmlns:a16="http://schemas.microsoft.com/office/drawing/2014/main" id="{C619516E-8C5A-2873-F877-881357795366}"/>
              </a:ext>
            </a:extLst>
          </p:cNvPr>
          <p:cNvGrpSpPr/>
          <p:nvPr/>
        </p:nvGrpSpPr>
        <p:grpSpPr>
          <a:xfrm>
            <a:off x="2103198" y="1598653"/>
            <a:ext cx="815669" cy="545707"/>
            <a:chOff x="1478811" y="266803"/>
            <a:chExt cx="573517" cy="383700"/>
          </a:xfrm>
        </p:grpSpPr>
        <p:cxnSp>
          <p:nvCxnSpPr>
            <p:cNvPr id="66" name="Google Shape;345;p30">
              <a:extLst>
                <a:ext uri="{FF2B5EF4-FFF2-40B4-BE49-F238E27FC236}">
                  <a16:creationId xmlns:a16="http://schemas.microsoft.com/office/drawing/2014/main" id="{4A4872B2-9D20-0916-9474-91B2A5DC613F}"/>
                </a:ext>
              </a:extLst>
            </p:cNvPr>
            <p:cNvCxnSpPr>
              <a:cxnSpLocks/>
            </p:cNvCxnSpPr>
            <p:nvPr/>
          </p:nvCxnSpPr>
          <p:spPr>
            <a:xfrm>
              <a:off x="1664494" y="466725"/>
              <a:ext cx="387834" cy="56786"/>
            </a:xfrm>
            <a:prstGeom prst="straightConnector1">
              <a:avLst/>
            </a:prstGeom>
            <a:noFill/>
            <a:ln w="19050" cap="flat" cmpd="sng">
              <a:solidFill>
                <a:srgbClr val="FF0000"/>
              </a:solidFill>
              <a:prstDash val="solid"/>
              <a:round/>
              <a:headEnd type="none" w="med" len="med"/>
              <a:tailEnd type="triangle" w="med" len="med"/>
            </a:ln>
          </p:spPr>
        </p:cxnSp>
        <p:sp>
          <p:nvSpPr>
            <p:cNvPr id="67" name="Google Shape;344;p30">
              <a:extLst>
                <a:ext uri="{FF2B5EF4-FFF2-40B4-BE49-F238E27FC236}">
                  <a16:creationId xmlns:a16="http://schemas.microsoft.com/office/drawing/2014/main" id="{8B5C43B1-027E-A36E-B114-F017B6798A2A}"/>
                </a:ext>
              </a:extLst>
            </p:cNvPr>
            <p:cNvSpPr txBox="1"/>
            <p:nvPr/>
          </p:nvSpPr>
          <p:spPr>
            <a:xfrm>
              <a:off x="1478811" y="266803"/>
              <a:ext cx="258251"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1</a:t>
              </a:r>
              <a:endParaRPr sz="2560" dirty="0">
                <a:solidFill>
                  <a:schemeClr val="tx1"/>
                </a:solidFill>
              </a:endParaRPr>
            </a:p>
          </p:txBody>
        </p:sp>
      </p:grpSp>
      <p:grpSp>
        <p:nvGrpSpPr>
          <p:cNvPr id="68" name="Group 67">
            <a:extLst>
              <a:ext uri="{FF2B5EF4-FFF2-40B4-BE49-F238E27FC236}">
                <a16:creationId xmlns:a16="http://schemas.microsoft.com/office/drawing/2014/main" id="{336601F6-A55D-E1F8-2FCD-3100E12FE005}"/>
              </a:ext>
            </a:extLst>
          </p:cNvPr>
          <p:cNvGrpSpPr/>
          <p:nvPr/>
        </p:nvGrpSpPr>
        <p:grpSpPr>
          <a:xfrm>
            <a:off x="2092899" y="2103060"/>
            <a:ext cx="786027" cy="545707"/>
            <a:chOff x="1471569" y="621464"/>
            <a:chExt cx="552675" cy="383700"/>
          </a:xfrm>
        </p:grpSpPr>
        <p:cxnSp>
          <p:nvCxnSpPr>
            <p:cNvPr id="69" name="Google Shape;346;p30">
              <a:extLst>
                <a:ext uri="{FF2B5EF4-FFF2-40B4-BE49-F238E27FC236}">
                  <a16:creationId xmlns:a16="http://schemas.microsoft.com/office/drawing/2014/main" id="{38B4F281-4CF3-049A-1411-4226F24ECA3A}"/>
                </a:ext>
              </a:extLst>
            </p:cNvPr>
            <p:cNvCxnSpPr>
              <a:cxnSpLocks/>
            </p:cNvCxnSpPr>
            <p:nvPr/>
          </p:nvCxnSpPr>
          <p:spPr>
            <a:xfrm>
              <a:off x="1688306" y="825219"/>
              <a:ext cx="335938" cy="0"/>
            </a:xfrm>
            <a:prstGeom prst="straightConnector1">
              <a:avLst/>
            </a:prstGeom>
            <a:noFill/>
            <a:ln w="19050" cap="flat" cmpd="sng">
              <a:solidFill>
                <a:srgbClr val="FF0000"/>
              </a:solidFill>
              <a:prstDash val="solid"/>
              <a:round/>
              <a:headEnd type="none" w="med" len="med"/>
              <a:tailEnd type="triangle" w="med" len="med"/>
            </a:ln>
          </p:spPr>
        </p:cxnSp>
        <p:sp>
          <p:nvSpPr>
            <p:cNvPr id="70" name="Google Shape;344;p30">
              <a:extLst>
                <a:ext uri="{FF2B5EF4-FFF2-40B4-BE49-F238E27FC236}">
                  <a16:creationId xmlns:a16="http://schemas.microsoft.com/office/drawing/2014/main" id="{7C78199C-0954-5873-A778-19E4FB8217E6}"/>
                </a:ext>
              </a:extLst>
            </p:cNvPr>
            <p:cNvSpPr txBox="1"/>
            <p:nvPr/>
          </p:nvSpPr>
          <p:spPr>
            <a:xfrm>
              <a:off x="1471569" y="621464"/>
              <a:ext cx="258251"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2</a:t>
              </a:r>
              <a:endParaRPr sz="2560" dirty="0">
                <a:solidFill>
                  <a:schemeClr val="tx1"/>
                </a:solidFill>
              </a:endParaRPr>
            </a:p>
          </p:txBody>
        </p:sp>
      </p:grpSp>
      <p:grpSp>
        <p:nvGrpSpPr>
          <p:cNvPr id="71" name="Group 70">
            <a:extLst>
              <a:ext uri="{FF2B5EF4-FFF2-40B4-BE49-F238E27FC236}">
                <a16:creationId xmlns:a16="http://schemas.microsoft.com/office/drawing/2014/main" id="{FBA3DD72-8827-F228-1450-5F9CED67FBDF}"/>
              </a:ext>
            </a:extLst>
          </p:cNvPr>
          <p:cNvGrpSpPr/>
          <p:nvPr/>
        </p:nvGrpSpPr>
        <p:grpSpPr>
          <a:xfrm>
            <a:off x="2381831" y="2488572"/>
            <a:ext cx="646005" cy="545707"/>
            <a:chOff x="1674725" y="892527"/>
            <a:chExt cx="454222" cy="383700"/>
          </a:xfrm>
        </p:grpSpPr>
        <p:cxnSp>
          <p:nvCxnSpPr>
            <p:cNvPr id="72" name="Google Shape;347;p30">
              <a:extLst>
                <a:ext uri="{FF2B5EF4-FFF2-40B4-BE49-F238E27FC236}">
                  <a16:creationId xmlns:a16="http://schemas.microsoft.com/office/drawing/2014/main" id="{21FE705A-E341-434B-94B2-B7EF8E24B1D8}"/>
                </a:ext>
              </a:extLst>
            </p:cNvPr>
            <p:cNvCxnSpPr>
              <a:cxnSpLocks/>
            </p:cNvCxnSpPr>
            <p:nvPr/>
          </p:nvCxnSpPr>
          <p:spPr>
            <a:xfrm flipV="1">
              <a:off x="1881188" y="991182"/>
              <a:ext cx="247759" cy="87524"/>
            </a:xfrm>
            <a:prstGeom prst="straightConnector1">
              <a:avLst/>
            </a:prstGeom>
            <a:noFill/>
            <a:ln w="19050" cap="flat" cmpd="sng">
              <a:solidFill>
                <a:srgbClr val="FF0000"/>
              </a:solidFill>
              <a:prstDash val="solid"/>
              <a:round/>
              <a:headEnd type="none" w="med" len="med"/>
              <a:tailEnd type="triangle" w="med" len="med"/>
            </a:ln>
          </p:spPr>
        </p:cxnSp>
        <p:sp>
          <p:nvSpPr>
            <p:cNvPr id="73" name="Google Shape;344;p30">
              <a:extLst>
                <a:ext uri="{FF2B5EF4-FFF2-40B4-BE49-F238E27FC236}">
                  <a16:creationId xmlns:a16="http://schemas.microsoft.com/office/drawing/2014/main" id="{072E62C6-5472-AC4E-B11D-4B7293DC91B4}"/>
                </a:ext>
              </a:extLst>
            </p:cNvPr>
            <p:cNvSpPr txBox="1"/>
            <p:nvPr/>
          </p:nvSpPr>
          <p:spPr>
            <a:xfrm>
              <a:off x="1674725" y="892527"/>
              <a:ext cx="258251"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3</a:t>
              </a:r>
              <a:endParaRPr sz="2560" dirty="0">
                <a:solidFill>
                  <a:schemeClr val="tx1"/>
                </a:solidFill>
              </a:endParaRPr>
            </a:p>
          </p:txBody>
        </p:sp>
      </p:grpSp>
      <p:grpSp>
        <p:nvGrpSpPr>
          <p:cNvPr id="74" name="Group 73">
            <a:extLst>
              <a:ext uri="{FF2B5EF4-FFF2-40B4-BE49-F238E27FC236}">
                <a16:creationId xmlns:a16="http://schemas.microsoft.com/office/drawing/2014/main" id="{4B9D4F25-9ED8-FF3C-19FE-59DFE6A3DE44}"/>
              </a:ext>
            </a:extLst>
          </p:cNvPr>
          <p:cNvGrpSpPr/>
          <p:nvPr/>
        </p:nvGrpSpPr>
        <p:grpSpPr>
          <a:xfrm>
            <a:off x="2992281" y="2718227"/>
            <a:ext cx="521994" cy="630911"/>
            <a:chOff x="2103947" y="1054003"/>
            <a:chExt cx="367027" cy="443609"/>
          </a:xfrm>
        </p:grpSpPr>
        <p:cxnSp>
          <p:nvCxnSpPr>
            <p:cNvPr id="75" name="Google Shape;348;p30">
              <a:extLst>
                <a:ext uri="{FF2B5EF4-FFF2-40B4-BE49-F238E27FC236}">
                  <a16:creationId xmlns:a16="http://schemas.microsoft.com/office/drawing/2014/main" id="{91F3B0BC-987D-7C58-8082-889B4C8231F7}"/>
                </a:ext>
              </a:extLst>
            </p:cNvPr>
            <p:cNvCxnSpPr>
              <a:cxnSpLocks/>
            </p:cNvCxnSpPr>
            <p:nvPr/>
          </p:nvCxnSpPr>
          <p:spPr>
            <a:xfrm flipV="1">
              <a:off x="2305050" y="1054003"/>
              <a:ext cx="165924" cy="231872"/>
            </a:xfrm>
            <a:prstGeom prst="straightConnector1">
              <a:avLst/>
            </a:prstGeom>
            <a:noFill/>
            <a:ln w="19050" cap="flat" cmpd="sng">
              <a:solidFill>
                <a:srgbClr val="FF0000"/>
              </a:solidFill>
              <a:prstDash val="solid"/>
              <a:round/>
              <a:headEnd type="none" w="med" len="med"/>
              <a:tailEnd type="triangle" w="med" len="med"/>
            </a:ln>
          </p:spPr>
        </p:cxnSp>
        <p:sp>
          <p:nvSpPr>
            <p:cNvPr id="76" name="Google Shape;344;p30">
              <a:extLst>
                <a:ext uri="{FF2B5EF4-FFF2-40B4-BE49-F238E27FC236}">
                  <a16:creationId xmlns:a16="http://schemas.microsoft.com/office/drawing/2014/main" id="{4E547474-040E-3D00-25FF-C3186D296AAE}"/>
                </a:ext>
              </a:extLst>
            </p:cNvPr>
            <p:cNvSpPr txBox="1"/>
            <p:nvPr/>
          </p:nvSpPr>
          <p:spPr>
            <a:xfrm>
              <a:off x="2103947" y="1113912"/>
              <a:ext cx="258251"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4</a:t>
              </a:r>
              <a:endParaRPr sz="2560" dirty="0">
                <a:solidFill>
                  <a:schemeClr val="tx1"/>
                </a:solidFill>
              </a:endParaRPr>
            </a:p>
          </p:txBody>
        </p:sp>
      </p:grpSp>
      <p:grpSp>
        <p:nvGrpSpPr>
          <p:cNvPr id="77" name="Group 76">
            <a:extLst>
              <a:ext uri="{FF2B5EF4-FFF2-40B4-BE49-F238E27FC236}">
                <a16:creationId xmlns:a16="http://schemas.microsoft.com/office/drawing/2014/main" id="{31B97C98-E9EA-1BA0-B635-FF0BE615D41B}"/>
              </a:ext>
            </a:extLst>
          </p:cNvPr>
          <p:cNvGrpSpPr/>
          <p:nvPr/>
        </p:nvGrpSpPr>
        <p:grpSpPr>
          <a:xfrm>
            <a:off x="2673781" y="1288692"/>
            <a:ext cx="679020" cy="1078589"/>
            <a:chOff x="1880002" y="48861"/>
            <a:chExt cx="477436" cy="758383"/>
          </a:xfrm>
        </p:grpSpPr>
        <p:cxnSp>
          <p:nvCxnSpPr>
            <p:cNvPr id="78" name="Google Shape;349;p30">
              <a:extLst>
                <a:ext uri="{FF2B5EF4-FFF2-40B4-BE49-F238E27FC236}">
                  <a16:creationId xmlns:a16="http://schemas.microsoft.com/office/drawing/2014/main" id="{15599DD3-CA15-0336-9EF8-C5777A00BF3E}"/>
                </a:ext>
              </a:extLst>
            </p:cNvPr>
            <p:cNvCxnSpPr>
              <a:cxnSpLocks/>
            </p:cNvCxnSpPr>
            <p:nvPr/>
          </p:nvCxnSpPr>
          <p:spPr>
            <a:xfrm>
              <a:off x="2064544" y="330994"/>
              <a:ext cx="292894" cy="476250"/>
            </a:xfrm>
            <a:prstGeom prst="straightConnector1">
              <a:avLst/>
            </a:prstGeom>
            <a:noFill/>
            <a:ln w="19050" cap="flat" cmpd="sng">
              <a:solidFill>
                <a:srgbClr val="FF0000"/>
              </a:solidFill>
              <a:prstDash val="solid"/>
              <a:round/>
              <a:headEnd type="none" w="med" len="med"/>
              <a:tailEnd type="triangle" w="med" len="med"/>
            </a:ln>
          </p:spPr>
        </p:cxnSp>
        <p:sp>
          <p:nvSpPr>
            <p:cNvPr id="79" name="Google Shape;344;p30">
              <a:extLst>
                <a:ext uri="{FF2B5EF4-FFF2-40B4-BE49-F238E27FC236}">
                  <a16:creationId xmlns:a16="http://schemas.microsoft.com/office/drawing/2014/main" id="{F7224C02-BE32-A900-B94B-A88ACA019BA6}"/>
                </a:ext>
              </a:extLst>
            </p:cNvPr>
            <p:cNvSpPr txBox="1"/>
            <p:nvPr/>
          </p:nvSpPr>
          <p:spPr>
            <a:xfrm>
              <a:off x="1880002" y="48861"/>
              <a:ext cx="258251"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5</a:t>
              </a:r>
              <a:endParaRPr sz="2560" dirty="0">
                <a:solidFill>
                  <a:schemeClr val="tx1"/>
                </a:solidFill>
              </a:endParaRPr>
            </a:p>
          </p:txBody>
        </p:sp>
      </p:grpSp>
      <p:grpSp>
        <p:nvGrpSpPr>
          <p:cNvPr id="80" name="Group 79">
            <a:extLst>
              <a:ext uri="{FF2B5EF4-FFF2-40B4-BE49-F238E27FC236}">
                <a16:creationId xmlns:a16="http://schemas.microsoft.com/office/drawing/2014/main" id="{71C48CBD-435A-2256-4A53-EB15D5D8DD8A}"/>
              </a:ext>
            </a:extLst>
          </p:cNvPr>
          <p:cNvGrpSpPr/>
          <p:nvPr/>
        </p:nvGrpSpPr>
        <p:grpSpPr>
          <a:xfrm>
            <a:off x="3188347" y="1276415"/>
            <a:ext cx="367290" cy="731878"/>
            <a:chOff x="2241806" y="40229"/>
            <a:chExt cx="258251" cy="514602"/>
          </a:xfrm>
        </p:grpSpPr>
        <p:cxnSp>
          <p:nvCxnSpPr>
            <p:cNvPr id="81" name="Google Shape;350;p30">
              <a:extLst>
                <a:ext uri="{FF2B5EF4-FFF2-40B4-BE49-F238E27FC236}">
                  <a16:creationId xmlns:a16="http://schemas.microsoft.com/office/drawing/2014/main" id="{6689E4BE-9D74-381B-C304-7DCE3A7D2711}"/>
                </a:ext>
              </a:extLst>
            </p:cNvPr>
            <p:cNvCxnSpPr>
              <a:cxnSpLocks/>
            </p:cNvCxnSpPr>
            <p:nvPr/>
          </p:nvCxnSpPr>
          <p:spPr>
            <a:xfrm>
              <a:off x="2386013" y="330994"/>
              <a:ext cx="29120" cy="223837"/>
            </a:xfrm>
            <a:prstGeom prst="straightConnector1">
              <a:avLst/>
            </a:prstGeom>
            <a:noFill/>
            <a:ln w="19050" cap="flat" cmpd="sng">
              <a:solidFill>
                <a:srgbClr val="FF0000"/>
              </a:solidFill>
              <a:prstDash val="solid"/>
              <a:round/>
              <a:headEnd type="none" w="med" len="med"/>
              <a:tailEnd type="triangle" w="med" len="med"/>
            </a:ln>
          </p:spPr>
        </p:cxnSp>
        <p:sp>
          <p:nvSpPr>
            <p:cNvPr id="82" name="Google Shape;344;p30">
              <a:extLst>
                <a:ext uri="{FF2B5EF4-FFF2-40B4-BE49-F238E27FC236}">
                  <a16:creationId xmlns:a16="http://schemas.microsoft.com/office/drawing/2014/main" id="{A3322C31-8D29-21A6-EAE4-A48E460DBF36}"/>
                </a:ext>
              </a:extLst>
            </p:cNvPr>
            <p:cNvSpPr txBox="1"/>
            <p:nvPr/>
          </p:nvSpPr>
          <p:spPr>
            <a:xfrm>
              <a:off x="2241806" y="40229"/>
              <a:ext cx="258251" cy="383700"/>
            </a:xfrm>
            <a:prstGeom prst="rect">
              <a:avLst/>
            </a:prstGeom>
            <a:noFill/>
            <a:ln>
              <a:noFill/>
            </a:ln>
          </p:spPr>
          <p:txBody>
            <a:bodyPr spcFirstLastPara="1" wrap="square" lIns="130027" tIns="130027" rIns="130027" bIns="130027" anchor="t" anchorCtr="0">
              <a:noAutofit/>
            </a:bodyPr>
            <a:lstStyle/>
            <a:p>
              <a:pPr algn="l"/>
              <a:r>
                <a:rPr lang="en-US" sz="2560" dirty="0">
                  <a:solidFill>
                    <a:schemeClr val="tx1"/>
                  </a:solidFill>
                </a:rPr>
                <a:t>6</a:t>
              </a:r>
              <a:endParaRPr sz="2560" dirty="0">
                <a:solidFill>
                  <a:schemeClr val="tx1"/>
                </a:solidFill>
              </a:endParaRPr>
            </a:p>
          </p:txBody>
        </p:sp>
      </p:grpSp>
      <p:grpSp>
        <p:nvGrpSpPr>
          <p:cNvPr id="83" name="Group 82">
            <a:extLst>
              <a:ext uri="{FF2B5EF4-FFF2-40B4-BE49-F238E27FC236}">
                <a16:creationId xmlns:a16="http://schemas.microsoft.com/office/drawing/2014/main" id="{EDAE6A65-A3D1-2BF0-9AD7-8627E3D44439}"/>
              </a:ext>
            </a:extLst>
          </p:cNvPr>
          <p:cNvGrpSpPr/>
          <p:nvPr/>
        </p:nvGrpSpPr>
        <p:grpSpPr>
          <a:xfrm>
            <a:off x="3628616" y="1422046"/>
            <a:ext cx="367290" cy="1016354"/>
            <a:chOff x="2551370" y="142626"/>
            <a:chExt cx="258251" cy="714624"/>
          </a:xfrm>
        </p:grpSpPr>
        <p:sp>
          <p:nvSpPr>
            <p:cNvPr id="84" name="Google Shape;344;p30">
              <a:extLst>
                <a:ext uri="{FF2B5EF4-FFF2-40B4-BE49-F238E27FC236}">
                  <a16:creationId xmlns:a16="http://schemas.microsoft.com/office/drawing/2014/main" id="{1DE72FCF-CFC7-F90A-6B24-49E1CCB33FC4}"/>
                </a:ext>
              </a:extLst>
            </p:cNvPr>
            <p:cNvSpPr txBox="1"/>
            <p:nvPr/>
          </p:nvSpPr>
          <p:spPr>
            <a:xfrm>
              <a:off x="2551370" y="142626"/>
              <a:ext cx="258251" cy="383700"/>
            </a:xfrm>
            <a:prstGeom prst="rect">
              <a:avLst/>
            </a:prstGeom>
            <a:noFill/>
            <a:ln>
              <a:noFill/>
            </a:ln>
          </p:spPr>
          <p:txBody>
            <a:bodyPr spcFirstLastPara="1" wrap="square" lIns="130027" tIns="130027" rIns="130027" bIns="130027" anchor="t" anchorCtr="0">
              <a:noAutofit/>
            </a:bodyPr>
            <a:lstStyle/>
            <a:p>
              <a:pPr algn="l"/>
              <a:r>
                <a:rPr lang="en-US" sz="2560" dirty="0">
                  <a:solidFill>
                    <a:schemeClr val="tx1"/>
                  </a:solidFill>
                </a:rPr>
                <a:t>7</a:t>
              </a:r>
              <a:endParaRPr sz="2560" dirty="0">
                <a:solidFill>
                  <a:schemeClr val="tx1"/>
                </a:solidFill>
              </a:endParaRPr>
            </a:p>
          </p:txBody>
        </p:sp>
        <p:cxnSp>
          <p:nvCxnSpPr>
            <p:cNvPr id="85" name="Google Shape;350;p30">
              <a:extLst>
                <a:ext uri="{FF2B5EF4-FFF2-40B4-BE49-F238E27FC236}">
                  <a16:creationId xmlns:a16="http://schemas.microsoft.com/office/drawing/2014/main" id="{2B0EF8EB-DDA2-AD28-7A50-0E70D44BE8D8}"/>
                </a:ext>
              </a:extLst>
            </p:cNvPr>
            <p:cNvCxnSpPr>
              <a:cxnSpLocks/>
            </p:cNvCxnSpPr>
            <p:nvPr/>
          </p:nvCxnSpPr>
          <p:spPr>
            <a:xfrm>
              <a:off x="2688431" y="431006"/>
              <a:ext cx="33884" cy="426244"/>
            </a:xfrm>
            <a:prstGeom prst="straightConnector1">
              <a:avLst/>
            </a:prstGeom>
            <a:noFill/>
            <a:ln w="19050" cap="flat" cmpd="sng">
              <a:solidFill>
                <a:srgbClr val="FF0000"/>
              </a:solidFill>
              <a:prstDash val="solid"/>
              <a:round/>
              <a:headEnd type="none" w="med" len="med"/>
              <a:tailEnd type="triangle" w="med" len="med"/>
            </a:ln>
          </p:spPr>
        </p:cxnSp>
      </p:grpSp>
      <p:grpSp>
        <p:nvGrpSpPr>
          <p:cNvPr id="86" name="Group 85">
            <a:extLst>
              <a:ext uri="{FF2B5EF4-FFF2-40B4-BE49-F238E27FC236}">
                <a16:creationId xmlns:a16="http://schemas.microsoft.com/office/drawing/2014/main" id="{9FD3267E-CAF8-9189-48B0-857E216072F4}"/>
              </a:ext>
            </a:extLst>
          </p:cNvPr>
          <p:cNvGrpSpPr/>
          <p:nvPr/>
        </p:nvGrpSpPr>
        <p:grpSpPr>
          <a:xfrm>
            <a:off x="3987605" y="1388178"/>
            <a:ext cx="367290" cy="711556"/>
            <a:chOff x="2803784" y="118812"/>
            <a:chExt cx="258251" cy="500313"/>
          </a:xfrm>
        </p:grpSpPr>
        <p:sp>
          <p:nvSpPr>
            <p:cNvPr id="87" name="Google Shape;344;p30">
              <a:extLst>
                <a:ext uri="{FF2B5EF4-FFF2-40B4-BE49-F238E27FC236}">
                  <a16:creationId xmlns:a16="http://schemas.microsoft.com/office/drawing/2014/main" id="{B8A44F25-6B62-4730-FCC3-60D1B521BF7E}"/>
                </a:ext>
              </a:extLst>
            </p:cNvPr>
            <p:cNvSpPr txBox="1"/>
            <p:nvPr/>
          </p:nvSpPr>
          <p:spPr>
            <a:xfrm>
              <a:off x="2803784" y="118812"/>
              <a:ext cx="258251" cy="383700"/>
            </a:xfrm>
            <a:prstGeom prst="rect">
              <a:avLst/>
            </a:prstGeom>
            <a:noFill/>
            <a:ln>
              <a:noFill/>
            </a:ln>
          </p:spPr>
          <p:txBody>
            <a:bodyPr spcFirstLastPara="1" wrap="square" lIns="130027" tIns="130027" rIns="130027" bIns="130027" anchor="t" anchorCtr="0">
              <a:noAutofit/>
            </a:bodyPr>
            <a:lstStyle/>
            <a:p>
              <a:pPr algn="l"/>
              <a:r>
                <a:rPr lang="en-US" sz="2560" dirty="0">
                  <a:solidFill>
                    <a:schemeClr val="tx1"/>
                  </a:solidFill>
                </a:rPr>
                <a:t>8</a:t>
              </a:r>
              <a:endParaRPr sz="2560" dirty="0">
                <a:solidFill>
                  <a:schemeClr val="tx1"/>
                </a:solidFill>
              </a:endParaRPr>
            </a:p>
          </p:txBody>
        </p:sp>
        <p:cxnSp>
          <p:nvCxnSpPr>
            <p:cNvPr id="88" name="Google Shape;350;p30">
              <a:extLst>
                <a:ext uri="{FF2B5EF4-FFF2-40B4-BE49-F238E27FC236}">
                  <a16:creationId xmlns:a16="http://schemas.microsoft.com/office/drawing/2014/main" id="{8D3E2D2D-5889-3532-10F6-BB2A62D4E142}"/>
                </a:ext>
              </a:extLst>
            </p:cNvPr>
            <p:cNvCxnSpPr>
              <a:cxnSpLocks/>
            </p:cNvCxnSpPr>
            <p:nvPr/>
          </p:nvCxnSpPr>
          <p:spPr>
            <a:xfrm flipH="1">
              <a:off x="2874715" y="404813"/>
              <a:ext cx="49460" cy="214312"/>
            </a:xfrm>
            <a:prstGeom prst="straightConnector1">
              <a:avLst/>
            </a:prstGeom>
            <a:noFill/>
            <a:ln w="19050" cap="flat" cmpd="sng">
              <a:solidFill>
                <a:srgbClr val="FF0000"/>
              </a:solidFill>
              <a:prstDash val="solid"/>
              <a:round/>
              <a:headEnd type="none" w="med" len="med"/>
              <a:tailEnd type="triangle" w="med" len="med"/>
            </a:ln>
          </p:spPr>
        </p:cxnSp>
      </p:grpSp>
      <p:grpSp>
        <p:nvGrpSpPr>
          <p:cNvPr id="89" name="Group 88">
            <a:extLst>
              <a:ext uri="{FF2B5EF4-FFF2-40B4-BE49-F238E27FC236}">
                <a16:creationId xmlns:a16="http://schemas.microsoft.com/office/drawing/2014/main" id="{48F562BF-52BC-9B26-41A2-4774C9B343CC}"/>
              </a:ext>
            </a:extLst>
          </p:cNvPr>
          <p:cNvGrpSpPr/>
          <p:nvPr/>
        </p:nvGrpSpPr>
        <p:grpSpPr>
          <a:xfrm>
            <a:off x="3700094" y="2680974"/>
            <a:ext cx="505060" cy="695260"/>
            <a:chOff x="2601629" y="1027809"/>
            <a:chExt cx="355120" cy="488855"/>
          </a:xfrm>
        </p:grpSpPr>
        <p:sp>
          <p:nvSpPr>
            <p:cNvPr id="90" name="Google Shape;344;p30">
              <a:extLst>
                <a:ext uri="{FF2B5EF4-FFF2-40B4-BE49-F238E27FC236}">
                  <a16:creationId xmlns:a16="http://schemas.microsoft.com/office/drawing/2014/main" id="{62B025F8-D5E1-0BE8-922D-23BABB7D3CA1}"/>
                </a:ext>
              </a:extLst>
            </p:cNvPr>
            <p:cNvSpPr txBox="1"/>
            <p:nvPr/>
          </p:nvSpPr>
          <p:spPr>
            <a:xfrm>
              <a:off x="2601629" y="1132964"/>
              <a:ext cx="258251"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9</a:t>
              </a:r>
              <a:endParaRPr sz="2560" dirty="0">
                <a:solidFill>
                  <a:schemeClr val="tx1"/>
                </a:solidFill>
              </a:endParaRPr>
            </a:p>
          </p:txBody>
        </p:sp>
        <p:cxnSp>
          <p:nvCxnSpPr>
            <p:cNvPr id="91" name="Google Shape;348;p30">
              <a:extLst>
                <a:ext uri="{FF2B5EF4-FFF2-40B4-BE49-F238E27FC236}">
                  <a16:creationId xmlns:a16="http://schemas.microsoft.com/office/drawing/2014/main" id="{DCA157A8-3428-036F-D6AD-4D8796A91F79}"/>
                </a:ext>
              </a:extLst>
            </p:cNvPr>
            <p:cNvCxnSpPr>
              <a:cxnSpLocks/>
            </p:cNvCxnSpPr>
            <p:nvPr/>
          </p:nvCxnSpPr>
          <p:spPr>
            <a:xfrm flipV="1">
              <a:off x="2790825" y="1027809"/>
              <a:ext cx="165924" cy="231872"/>
            </a:xfrm>
            <a:prstGeom prst="straightConnector1">
              <a:avLst/>
            </a:prstGeom>
            <a:noFill/>
            <a:ln w="19050" cap="flat" cmpd="sng">
              <a:solidFill>
                <a:srgbClr val="FF0000"/>
              </a:solidFill>
              <a:prstDash val="solid"/>
              <a:round/>
              <a:headEnd type="none" w="med" len="med"/>
              <a:tailEnd type="triangle" w="med" len="med"/>
            </a:ln>
          </p:spPr>
        </p:cxnSp>
      </p:grpSp>
      <p:grpSp>
        <p:nvGrpSpPr>
          <p:cNvPr id="92" name="Group 91">
            <a:extLst>
              <a:ext uri="{FF2B5EF4-FFF2-40B4-BE49-F238E27FC236}">
                <a16:creationId xmlns:a16="http://schemas.microsoft.com/office/drawing/2014/main" id="{F06A81E2-D955-7953-5E24-DFDD4C14FF4E}"/>
              </a:ext>
            </a:extLst>
          </p:cNvPr>
          <p:cNvGrpSpPr/>
          <p:nvPr/>
        </p:nvGrpSpPr>
        <p:grpSpPr>
          <a:xfrm>
            <a:off x="4269057" y="2701292"/>
            <a:ext cx="546786" cy="725740"/>
            <a:chOff x="3001680" y="1042096"/>
            <a:chExt cx="384459" cy="510286"/>
          </a:xfrm>
        </p:grpSpPr>
        <p:cxnSp>
          <p:nvCxnSpPr>
            <p:cNvPr id="93" name="Google Shape;348;p30">
              <a:extLst>
                <a:ext uri="{FF2B5EF4-FFF2-40B4-BE49-F238E27FC236}">
                  <a16:creationId xmlns:a16="http://schemas.microsoft.com/office/drawing/2014/main" id="{898966AF-CB3D-23E5-95EB-725063E36C47}"/>
                </a:ext>
              </a:extLst>
            </p:cNvPr>
            <p:cNvCxnSpPr>
              <a:cxnSpLocks/>
            </p:cNvCxnSpPr>
            <p:nvPr/>
          </p:nvCxnSpPr>
          <p:spPr>
            <a:xfrm flipV="1">
              <a:off x="3202782" y="1042096"/>
              <a:ext cx="61150" cy="231873"/>
            </a:xfrm>
            <a:prstGeom prst="straightConnector1">
              <a:avLst/>
            </a:prstGeom>
            <a:noFill/>
            <a:ln w="19050" cap="flat" cmpd="sng">
              <a:solidFill>
                <a:srgbClr val="FF0000"/>
              </a:solidFill>
              <a:prstDash val="solid"/>
              <a:round/>
              <a:headEnd type="none" w="med" len="med"/>
              <a:tailEnd type="triangle" w="med" len="med"/>
            </a:ln>
          </p:spPr>
        </p:cxnSp>
        <p:sp>
          <p:nvSpPr>
            <p:cNvPr id="94" name="Google Shape;344;p30">
              <a:extLst>
                <a:ext uri="{FF2B5EF4-FFF2-40B4-BE49-F238E27FC236}">
                  <a16:creationId xmlns:a16="http://schemas.microsoft.com/office/drawing/2014/main" id="{3CCE762F-22B4-B7A7-3EAF-F1BAA026A0E7}"/>
                </a:ext>
              </a:extLst>
            </p:cNvPr>
            <p:cNvSpPr txBox="1"/>
            <p:nvPr/>
          </p:nvSpPr>
          <p:spPr>
            <a:xfrm>
              <a:off x="3001680" y="1168682"/>
              <a:ext cx="384459"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10</a:t>
              </a:r>
              <a:endParaRPr sz="2560" dirty="0">
                <a:solidFill>
                  <a:schemeClr val="tx1"/>
                </a:solidFill>
              </a:endParaRPr>
            </a:p>
          </p:txBody>
        </p:sp>
      </p:grpSp>
      <p:grpSp>
        <p:nvGrpSpPr>
          <p:cNvPr id="95" name="Group 94">
            <a:extLst>
              <a:ext uri="{FF2B5EF4-FFF2-40B4-BE49-F238E27FC236}">
                <a16:creationId xmlns:a16="http://schemas.microsoft.com/office/drawing/2014/main" id="{042683A5-AAEE-C5B3-AC66-E9EB5DBC2B6E}"/>
              </a:ext>
            </a:extLst>
          </p:cNvPr>
          <p:cNvGrpSpPr/>
          <p:nvPr/>
        </p:nvGrpSpPr>
        <p:grpSpPr>
          <a:xfrm>
            <a:off x="4726259" y="2430361"/>
            <a:ext cx="546786" cy="925552"/>
            <a:chOff x="3323150" y="851597"/>
            <a:chExt cx="384459" cy="650779"/>
          </a:xfrm>
        </p:grpSpPr>
        <p:cxnSp>
          <p:nvCxnSpPr>
            <p:cNvPr id="96" name="Google Shape;348;p30">
              <a:extLst>
                <a:ext uri="{FF2B5EF4-FFF2-40B4-BE49-F238E27FC236}">
                  <a16:creationId xmlns:a16="http://schemas.microsoft.com/office/drawing/2014/main" id="{2A53953B-F7CD-DE98-B64B-BA06F277BF36}"/>
                </a:ext>
              </a:extLst>
            </p:cNvPr>
            <p:cNvCxnSpPr>
              <a:cxnSpLocks/>
            </p:cNvCxnSpPr>
            <p:nvPr/>
          </p:nvCxnSpPr>
          <p:spPr>
            <a:xfrm flipH="1" flipV="1">
              <a:off x="3492531" y="851597"/>
              <a:ext cx="22194" cy="379509"/>
            </a:xfrm>
            <a:prstGeom prst="straightConnector1">
              <a:avLst/>
            </a:prstGeom>
            <a:noFill/>
            <a:ln w="19050" cap="flat" cmpd="sng">
              <a:solidFill>
                <a:srgbClr val="FF0000"/>
              </a:solidFill>
              <a:prstDash val="solid"/>
              <a:round/>
              <a:headEnd type="none" w="med" len="med"/>
              <a:tailEnd type="triangle" w="med" len="med"/>
            </a:ln>
          </p:spPr>
        </p:cxnSp>
        <p:sp>
          <p:nvSpPr>
            <p:cNvPr id="97" name="Google Shape;344;p30">
              <a:extLst>
                <a:ext uri="{FF2B5EF4-FFF2-40B4-BE49-F238E27FC236}">
                  <a16:creationId xmlns:a16="http://schemas.microsoft.com/office/drawing/2014/main" id="{FA4FCD44-1F78-DF30-1BBA-F6016E72C716}"/>
                </a:ext>
              </a:extLst>
            </p:cNvPr>
            <p:cNvSpPr txBox="1"/>
            <p:nvPr/>
          </p:nvSpPr>
          <p:spPr>
            <a:xfrm>
              <a:off x="3323150" y="1118676"/>
              <a:ext cx="384459"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11</a:t>
              </a:r>
              <a:endParaRPr sz="2560" dirty="0">
                <a:solidFill>
                  <a:schemeClr val="tx1"/>
                </a:solidFill>
              </a:endParaRPr>
            </a:p>
          </p:txBody>
        </p:sp>
      </p:grpSp>
      <p:grpSp>
        <p:nvGrpSpPr>
          <p:cNvPr id="98" name="Group 97">
            <a:extLst>
              <a:ext uri="{FF2B5EF4-FFF2-40B4-BE49-F238E27FC236}">
                <a16:creationId xmlns:a16="http://schemas.microsoft.com/office/drawing/2014/main" id="{89F59419-BAF8-6B99-0852-D7065FF42473}"/>
              </a:ext>
            </a:extLst>
          </p:cNvPr>
          <p:cNvGrpSpPr/>
          <p:nvPr/>
        </p:nvGrpSpPr>
        <p:grpSpPr>
          <a:xfrm>
            <a:off x="5176685" y="2694521"/>
            <a:ext cx="546786" cy="658005"/>
            <a:chOff x="3639856" y="1037335"/>
            <a:chExt cx="384459" cy="462660"/>
          </a:xfrm>
        </p:grpSpPr>
        <p:cxnSp>
          <p:nvCxnSpPr>
            <p:cNvPr id="99" name="Google Shape;348;p30">
              <a:extLst>
                <a:ext uri="{FF2B5EF4-FFF2-40B4-BE49-F238E27FC236}">
                  <a16:creationId xmlns:a16="http://schemas.microsoft.com/office/drawing/2014/main" id="{08E4158F-6065-4C5E-2757-9AB38069D888}"/>
                </a:ext>
              </a:extLst>
            </p:cNvPr>
            <p:cNvCxnSpPr>
              <a:cxnSpLocks/>
            </p:cNvCxnSpPr>
            <p:nvPr/>
          </p:nvCxnSpPr>
          <p:spPr>
            <a:xfrm flipH="1" flipV="1">
              <a:off x="3683031" y="1037335"/>
              <a:ext cx="136494" cy="198534"/>
            </a:xfrm>
            <a:prstGeom prst="straightConnector1">
              <a:avLst/>
            </a:prstGeom>
            <a:noFill/>
            <a:ln w="19050" cap="flat" cmpd="sng">
              <a:solidFill>
                <a:srgbClr val="FF0000"/>
              </a:solidFill>
              <a:prstDash val="solid"/>
              <a:round/>
              <a:headEnd type="none" w="med" len="med"/>
              <a:tailEnd type="triangle" w="med" len="med"/>
            </a:ln>
          </p:spPr>
        </p:cxnSp>
        <p:sp>
          <p:nvSpPr>
            <p:cNvPr id="100" name="Google Shape;344;p30">
              <a:extLst>
                <a:ext uri="{FF2B5EF4-FFF2-40B4-BE49-F238E27FC236}">
                  <a16:creationId xmlns:a16="http://schemas.microsoft.com/office/drawing/2014/main" id="{31148ECA-2830-59F3-3CE6-88D890A128A3}"/>
                </a:ext>
              </a:extLst>
            </p:cNvPr>
            <p:cNvSpPr txBox="1"/>
            <p:nvPr/>
          </p:nvSpPr>
          <p:spPr>
            <a:xfrm>
              <a:off x="3639856" y="1116295"/>
              <a:ext cx="384459"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12</a:t>
              </a:r>
              <a:endParaRPr sz="2560" dirty="0">
                <a:solidFill>
                  <a:schemeClr val="tx1"/>
                </a:solidFill>
              </a:endParaRPr>
            </a:p>
          </p:txBody>
        </p:sp>
      </p:grpSp>
      <p:grpSp>
        <p:nvGrpSpPr>
          <p:cNvPr id="101" name="Group 100">
            <a:extLst>
              <a:ext uri="{FF2B5EF4-FFF2-40B4-BE49-F238E27FC236}">
                <a16:creationId xmlns:a16="http://schemas.microsoft.com/office/drawing/2014/main" id="{BEB8BB40-31C6-06A3-50C5-8C4014553DF0}"/>
              </a:ext>
            </a:extLst>
          </p:cNvPr>
          <p:cNvGrpSpPr/>
          <p:nvPr/>
        </p:nvGrpSpPr>
        <p:grpSpPr>
          <a:xfrm>
            <a:off x="4282602" y="1259114"/>
            <a:ext cx="546786" cy="1086582"/>
            <a:chOff x="3011204" y="28064"/>
            <a:chExt cx="384459" cy="764003"/>
          </a:xfrm>
        </p:grpSpPr>
        <p:cxnSp>
          <p:nvCxnSpPr>
            <p:cNvPr id="102" name="Google Shape;348;p30">
              <a:extLst>
                <a:ext uri="{FF2B5EF4-FFF2-40B4-BE49-F238E27FC236}">
                  <a16:creationId xmlns:a16="http://schemas.microsoft.com/office/drawing/2014/main" id="{AFF8E9A6-6423-692C-616E-1448295511A2}"/>
                </a:ext>
              </a:extLst>
            </p:cNvPr>
            <p:cNvCxnSpPr>
              <a:cxnSpLocks/>
            </p:cNvCxnSpPr>
            <p:nvPr/>
          </p:nvCxnSpPr>
          <p:spPr>
            <a:xfrm flipH="1">
              <a:off x="3094863" y="309563"/>
              <a:ext cx="124587" cy="482504"/>
            </a:xfrm>
            <a:prstGeom prst="straightConnector1">
              <a:avLst/>
            </a:prstGeom>
            <a:noFill/>
            <a:ln w="19050" cap="flat" cmpd="sng">
              <a:solidFill>
                <a:srgbClr val="FF0000"/>
              </a:solidFill>
              <a:prstDash val="solid"/>
              <a:round/>
              <a:headEnd type="none" w="med" len="med"/>
              <a:tailEnd type="triangle" w="med" len="med"/>
            </a:ln>
          </p:spPr>
        </p:cxnSp>
        <p:sp>
          <p:nvSpPr>
            <p:cNvPr id="103" name="Google Shape;344;p30">
              <a:extLst>
                <a:ext uri="{FF2B5EF4-FFF2-40B4-BE49-F238E27FC236}">
                  <a16:creationId xmlns:a16="http://schemas.microsoft.com/office/drawing/2014/main" id="{FF980301-A465-80AB-8C19-71EF468D2E9D}"/>
                </a:ext>
              </a:extLst>
            </p:cNvPr>
            <p:cNvSpPr txBox="1"/>
            <p:nvPr/>
          </p:nvSpPr>
          <p:spPr>
            <a:xfrm>
              <a:off x="3011204" y="28064"/>
              <a:ext cx="384459"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13</a:t>
              </a:r>
              <a:endParaRPr sz="2560" dirty="0">
                <a:solidFill>
                  <a:schemeClr val="tx1"/>
                </a:solidFill>
              </a:endParaRPr>
            </a:p>
          </p:txBody>
        </p:sp>
      </p:grpSp>
      <p:grpSp>
        <p:nvGrpSpPr>
          <p:cNvPr id="104" name="Group 103">
            <a:extLst>
              <a:ext uri="{FF2B5EF4-FFF2-40B4-BE49-F238E27FC236}">
                <a16:creationId xmlns:a16="http://schemas.microsoft.com/office/drawing/2014/main" id="{37CC67D4-AB1D-C054-D9C8-A4B925157630}"/>
              </a:ext>
            </a:extLst>
          </p:cNvPr>
          <p:cNvGrpSpPr/>
          <p:nvPr/>
        </p:nvGrpSpPr>
        <p:grpSpPr>
          <a:xfrm>
            <a:off x="4611556" y="1246292"/>
            <a:ext cx="644558" cy="777670"/>
            <a:chOff x="3242500" y="19049"/>
            <a:chExt cx="453205" cy="546799"/>
          </a:xfrm>
        </p:grpSpPr>
        <p:cxnSp>
          <p:nvCxnSpPr>
            <p:cNvPr id="105" name="Google Shape;348;p30">
              <a:extLst>
                <a:ext uri="{FF2B5EF4-FFF2-40B4-BE49-F238E27FC236}">
                  <a16:creationId xmlns:a16="http://schemas.microsoft.com/office/drawing/2014/main" id="{1A79DE41-22F5-EDEA-EA60-2A8ECA6A6F81}"/>
                </a:ext>
              </a:extLst>
            </p:cNvPr>
            <p:cNvCxnSpPr>
              <a:cxnSpLocks/>
            </p:cNvCxnSpPr>
            <p:nvPr/>
          </p:nvCxnSpPr>
          <p:spPr>
            <a:xfrm flipH="1">
              <a:off x="3242500" y="292894"/>
              <a:ext cx="193644" cy="272954"/>
            </a:xfrm>
            <a:prstGeom prst="straightConnector1">
              <a:avLst/>
            </a:prstGeom>
            <a:noFill/>
            <a:ln w="19050" cap="flat" cmpd="sng">
              <a:solidFill>
                <a:srgbClr val="FF0000"/>
              </a:solidFill>
              <a:prstDash val="solid"/>
              <a:round/>
              <a:headEnd type="none" w="med" len="med"/>
              <a:tailEnd type="triangle" w="med" len="med"/>
            </a:ln>
          </p:spPr>
        </p:cxnSp>
        <p:sp>
          <p:nvSpPr>
            <p:cNvPr id="106" name="Google Shape;344;p30">
              <a:extLst>
                <a:ext uri="{FF2B5EF4-FFF2-40B4-BE49-F238E27FC236}">
                  <a16:creationId xmlns:a16="http://schemas.microsoft.com/office/drawing/2014/main" id="{0E879606-9E98-1DFD-53B4-C23D2889519D}"/>
                </a:ext>
              </a:extLst>
            </p:cNvPr>
            <p:cNvSpPr txBox="1"/>
            <p:nvPr/>
          </p:nvSpPr>
          <p:spPr>
            <a:xfrm>
              <a:off x="3311246" y="19049"/>
              <a:ext cx="384459"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14</a:t>
              </a:r>
              <a:endParaRPr sz="2560" dirty="0">
                <a:solidFill>
                  <a:schemeClr val="tx1"/>
                </a:solidFill>
              </a:endParaRPr>
            </a:p>
          </p:txBody>
        </p:sp>
      </p:grpSp>
      <p:grpSp>
        <p:nvGrpSpPr>
          <p:cNvPr id="107" name="Group 106">
            <a:extLst>
              <a:ext uri="{FF2B5EF4-FFF2-40B4-BE49-F238E27FC236}">
                <a16:creationId xmlns:a16="http://schemas.microsoft.com/office/drawing/2014/main" id="{B5CA8442-9555-EDC2-45CC-08B3F0E5D386}"/>
              </a:ext>
            </a:extLst>
          </p:cNvPr>
          <p:cNvGrpSpPr/>
          <p:nvPr/>
        </p:nvGrpSpPr>
        <p:grpSpPr>
          <a:xfrm>
            <a:off x="5136046" y="1192105"/>
            <a:ext cx="546786" cy="717975"/>
            <a:chOff x="3611282" y="-19051"/>
            <a:chExt cx="384459" cy="504826"/>
          </a:xfrm>
        </p:grpSpPr>
        <p:cxnSp>
          <p:nvCxnSpPr>
            <p:cNvPr id="108" name="Google Shape;348;p30">
              <a:extLst>
                <a:ext uri="{FF2B5EF4-FFF2-40B4-BE49-F238E27FC236}">
                  <a16:creationId xmlns:a16="http://schemas.microsoft.com/office/drawing/2014/main" id="{7AD1697C-97B9-6D69-030B-4F8EC7E7DB94}"/>
                </a:ext>
              </a:extLst>
            </p:cNvPr>
            <p:cNvCxnSpPr>
              <a:cxnSpLocks/>
            </p:cNvCxnSpPr>
            <p:nvPr/>
          </p:nvCxnSpPr>
          <p:spPr>
            <a:xfrm flipH="1">
              <a:off x="3645694" y="254793"/>
              <a:ext cx="142875" cy="230982"/>
            </a:xfrm>
            <a:prstGeom prst="straightConnector1">
              <a:avLst/>
            </a:prstGeom>
            <a:noFill/>
            <a:ln w="19050" cap="flat" cmpd="sng">
              <a:solidFill>
                <a:srgbClr val="FF0000"/>
              </a:solidFill>
              <a:prstDash val="solid"/>
              <a:round/>
              <a:headEnd type="none" w="med" len="med"/>
              <a:tailEnd type="triangle" w="med" len="med"/>
            </a:ln>
          </p:spPr>
        </p:cxnSp>
        <p:sp>
          <p:nvSpPr>
            <p:cNvPr id="109" name="Google Shape;344;p30">
              <a:extLst>
                <a:ext uri="{FF2B5EF4-FFF2-40B4-BE49-F238E27FC236}">
                  <a16:creationId xmlns:a16="http://schemas.microsoft.com/office/drawing/2014/main" id="{DF41E722-7F8E-361C-1CC6-2C3B19FB9A00}"/>
                </a:ext>
              </a:extLst>
            </p:cNvPr>
            <p:cNvSpPr txBox="1"/>
            <p:nvPr/>
          </p:nvSpPr>
          <p:spPr>
            <a:xfrm>
              <a:off x="3611282" y="-19051"/>
              <a:ext cx="384459"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15</a:t>
              </a:r>
              <a:endParaRPr sz="2560" dirty="0">
                <a:solidFill>
                  <a:schemeClr val="tx1"/>
                </a:solidFill>
              </a:endParaRPr>
            </a:p>
          </p:txBody>
        </p:sp>
      </p:grpSp>
      <p:grpSp>
        <p:nvGrpSpPr>
          <p:cNvPr id="110" name="Group 109">
            <a:extLst>
              <a:ext uri="{FF2B5EF4-FFF2-40B4-BE49-F238E27FC236}">
                <a16:creationId xmlns:a16="http://schemas.microsoft.com/office/drawing/2014/main" id="{BA0D84BC-B937-4AC3-A183-062B2BD48659}"/>
              </a:ext>
            </a:extLst>
          </p:cNvPr>
          <p:cNvGrpSpPr/>
          <p:nvPr/>
        </p:nvGrpSpPr>
        <p:grpSpPr>
          <a:xfrm>
            <a:off x="5346463" y="1571412"/>
            <a:ext cx="685195" cy="652362"/>
            <a:chOff x="3759232" y="247649"/>
            <a:chExt cx="481778" cy="458692"/>
          </a:xfrm>
        </p:grpSpPr>
        <p:cxnSp>
          <p:nvCxnSpPr>
            <p:cNvPr id="111" name="Google Shape;348;p30">
              <a:extLst>
                <a:ext uri="{FF2B5EF4-FFF2-40B4-BE49-F238E27FC236}">
                  <a16:creationId xmlns:a16="http://schemas.microsoft.com/office/drawing/2014/main" id="{BF0A7AD9-D54D-15EB-D330-0F67F6379686}"/>
                </a:ext>
              </a:extLst>
            </p:cNvPr>
            <p:cNvCxnSpPr>
              <a:cxnSpLocks/>
            </p:cNvCxnSpPr>
            <p:nvPr/>
          </p:nvCxnSpPr>
          <p:spPr>
            <a:xfrm flipH="1">
              <a:off x="3759232" y="469106"/>
              <a:ext cx="212693" cy="237235"/>
            </a:xfrm>
            <a:prstGeom prst="straightConnector1">
              <a:avLst/>
            </a:prstGeom>
            <a:noFill/>
            <a:ln w="19050" cap="flat" cmpd="sng">
              <a:solidFill>
                <a:srgbClr val="FF0000"/>
              </a:solidFill>
              <a:prstDash val="solid"/>
              <a:round/>
              <a:headEnd type="none" w="med" len="med"/>
              <a:tailEnd type="triangle" w="med" len="med"/>
            </a:ln>
          </p:spPr>
        </p:cxnSp>
        <p:sp>
          <p:nvSpPr>
            <p:cNvPr id="112" name="Google Shape;344;p30">
              <a:extLst>
                <a:ext uri="{FF2B5EF4-FFF2-40B4-BE49-F238E27FC236}">
                  <a16:creationId xmlns:a16="http://schemas.microsoft.com/office/drawing/2014/main" id="{9667DDA8-3E0B-02E7-B3F0-53FD0C0F36AA}"/>
                </a:ext>
              </a:extLst>
            </p:cNvPr>
            <p:cNvSpPr txBox="1"/>
            <p:nvPr/>
          </p:nvSpPr>
          <p:spPr>
            <a:xfrm>
              <a:off x="3856551" y="247649"/>
              <a:ext cx="384459" cy="383700"/>
            </a:xfrm>
            <a:prstGeom prst="rect">
              <a:avLst/>
            </a:prstGeom>
            <a:noFill/>
            <a:ln>
              <a:noFill/>
            </a:ln>
          </p:spPr>
          <p:txBody>
            <a:bodyPr spcFirstLastPara="1" wrap="square" lIns="130027" tIns="130027" rIns="130027" bIns="130027" anchor="t" anchorCtr="0">
              <a:noAutofit/>
            </a:bodyPr>
            <a:lstStyle/>
            <a:p>
              <a:pPr algn="l"/>
              <a:r>
                <a:rPr lang="en" sz="2560" dirty="0">
                  <a:solidFill>
                    <a:schemeClr val="tx1"/>
                  </a:solidFill>
                </a:rPr>
                <a:t>16</a:t>
              </a:r>
              <a:endParaRPr sz="2560" dirty="0">
                <a:solidFill>
                  <a:schemeClr val="tx1"/>
                </a:solidFill>
              </a:endParaRPr>
            </a:p>
          </p:txBody>
        </p:sp>
      </p:grpSp>
      <p:grpSp>
        <p:nvGrpSpPr>
          <p:cNvPr id="113" name="Group 112">
            <a:extLst>
              <a:ext uri="{FF2B5EF4-FFF2-40B4-BE49-F238E27FC236}">
                <a16:creationId xmlns:a16="http://schemas.microsoft.com/office/drawing/2014/main" id="{40EC0C13-10A2-6D43-6BB7-E130742A5728}"/>
              </a:ext>
            </a:extLst>
          </p:cNvPr>
          <p:cNvGrpSpPr/>
          <p:nvPr/>
        </p:nvGrpSpPr>
        <p:grpSpPr>
          <a:xfrm>
            <a:off x="3349218" y="4535253"/>
            <a:ext cx="6496777" cy="2903171"/>
            <a:chOff x="2354919" y="2331600"/>
            <a:chExt cx="4568046" cy="2041292"/>
          </a:xfrm>
        </p:grpSpPr>
        <p:sp>
          <p:nvSpPr>
            <p:cNvPr id="114" name="Google Shape;268;p29">
              <a:extLst>
                <a:ext uri="{FF2B5EF4-FFF2-40B4-BE49-F238E27FC236}">
                  <a16:creationId xmlns:a16="http://schemas.microsoft.com/office/drawing/2014/main" id="{54F07575-29DB-2041-3A56-09D2BEBEEDE7}"/>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solidFill>
                  <a:schemeClr val="tx1"/>
                </a:solidFill>
              </a:endParaRPr>
            </a:p>
          </p:txBody>
        </p:sp>
        <p:pic>
          <p:nvPicPr>
            <p:cNvPr id="115" name="Google Shape;392;p31">
              <a:extLst>
                <a:ext uri="{FF2B5EF4-FFF2-40B4-BE49-F238E27FC236}">
                  <a16:creationId xmlns:a16="http://schemas.microsoft.com/office/drawing/2014/main" id="{C0DF0E2F-A05B-687F-4848-F53C8DC73004}"/>
                </a:ext>
              </a:extLst>
            </p:cNvPr>
            <p:cNvPicPr>
              <a:picLocks/>
            </p:cNvPicPr>
            <p:nvPr/>
          </p:nvPicPr>
          <p:blipFill>
            <a:blip r:embed="rId5"/>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16" name="Google Shape;392;p31">
              <a:extLst>
                <a:ext uri="{FF2B5EF4-FFF2-40B4-BE49-F238E27FC236}">
                  <a16:creationId xmlns:a16="http://schemas.microsoft.com/office/drawing/2014/main" id="{F30FBF3A-B581-B746-A51B-475D01B01F86}"/>
                </a:ext>
              </a:extLst>
            </p:cNvPr>
            <p:cNvPicPr>
              <a:picLocks/>
            </p:cNvPicPr>
            <p:nvPr/>
          </p:nvPicPr>
          <p:blipFill>
            <a:blip r:embed="rId5"/>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117" name="Google Shape;268;p29">
              <a:extLst>
                <a:ext uri="{FF2B5EF4-FFF2-40B4-BE49-F238E27FC236}">
                  <a16:creationId xmlns:a16="http://schemas.microsoft.com/office/drawing/2014/main" id="{FE5FD280-4BDC-37EC-19D4-70A9311E45D7}"/>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solidFill>
                  <a:schemeClr val="tx1"/>
                </a:solidFill>
              </a:endParaRPr>
            </a:p>
          </p:txBody>
        </p:sp>
        <p:pic>
          <p:nvPicPr>
            <p:cNvPr id="118" name="Google Shape;392;p31">
              <a:extLst>
                <a:ext uri="{FF2B5EF4-FFF2-40B4-BE49-F238E27FC236}">
                  <a16:creationId xmlns:a16="http://schemas.microsoft.com/office/drawing/2014/main" id="{D06FFA27-84E1-2B61-6A42-13AA4264AC84}"/>
                </a:ext>
              </a:extLst>
            </p:cNvPr>
            <p:cNvPicPr>
              <a:picLocks/>
            </p:cNvPicPr>
            <p:nvPr/>
          </p:nvPicPr>
          <p:blipFill>
            <a:blip r:embed="rId5"/>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19" name="Google Shape;392;p31">
              <a:extLst>
                <a:ext uri="{FF2B5EF4-FFF2-40B4-BE49-F238E27FC236}">
                  <a16:creationId xmlns:a16="http://schemas.microsoft.com/office/drawing/2014/main" id="{39C7BB80-B19F-F6A5-E41A-19FDE724B90F}"/>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20" name="Google Shape;268;p29">
              <a:extLst>
                <a:ext uri="{FF2B5EF4-FFF2-40B4-BE49-F238E27FC236}">
                  <a16:creationId xmlns:a16="http://schemas.microsoft.com/office/drawing/2014/main" id="{09FF368E-57D7-51F7-673F-F2EC5C995152}"/>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solidFill>
                  <a:schemeClr val="tx1"/>
                </a:solidFill>
              </a:endParaRPr>
            </a:p>
          </p:txBody>
        </p:sp>
        <p:pic>
          <p:nvPicPr>
            <p:cNvPr id="121" name="Google Shape;392;p31">
              <a:extLst>
                <a:ext uri="{FF2B5EF4-FFF2-40B4-BE49-F238E27FC236}">
                  <a16:creationId xmlns:a16="http://schemas.microsoft.com/office/drawing/2014/main" id="{9008E20E-20BB-E50D-47CC-5954EE356DF2}"/>
                </a:ext>
              </a:extLst>
            </p:cNvPr>
            <p:cNvPicPr>
              <a:picLocks/>
            </p:cNvPicPr>
            <p:nvPr/>
          </p:nvPicPr>
          <p:blipFill>
            <a:blip r:embed="rId5"/>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22" name="Google Shape;392;p31">
              <a:extLst>
                <a:ext uri="{FF2B5EF4-FFF2-40B4-BE49-F238E27FC236}">
                  <a16:creationId xmlns:a16="http://schemas.microsoft.com/office/drawing/2014/main" id="{83178DD7-9879-6416-AE6E-7F361110E159}"/>
                </a:ext>
              </a:extLst>
            </p:cNvPr>
            <p:cNvPicPr>
              <a:picLocks/>
            </p:cNvPicPr>
            <p:nvPr/>
          </p:nvPicPr>
          <p:blipFill>
            <a:blip r:embed="rId5"/>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23" name="Google Shape;268;p29">
              <a:extLst>
                <a:ext uri="{FF2B5EF4-FFF2-40B4-BE49-F238E27FC236}">
                  <a16:creationId xmlns:a16="http://schemas.microsoft.com/office/drawing/2014/main" id="{781CB8A2-0526-3864-E18D-8AEF7F6062A2}"/>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solidFill>
                  <a:schemeClr val="tx1"/>
                </a:solidFill>
              </a:endParaRPr>
            </a:p>
          </p:txBody>
        </p:sp>
        <p:pic>
          <p:nvPicPr>
            <p:cNvPr id="124" name="Google Shape;392;p31">
              <a:extLst>
                <a:ext uri="{FF2B5EF4-FFF2-40B4-BE49-F238E27FC236}">
                  <a16:creationId xmlns:a16="http://schemas.microsoft.com/office/drawing/2014/main" id="{EB3F762E-5AF4-4D95-997B-912ABE8E5C92}"/>
                </a:ext>
              </a:extLst>
            </p:cNvPr>
            <p:cNvPicPr>
              <a:picLocks/>
            </p:cNvPicPr>
            <p:nvPr/>
          </p:nvPicPr>
          <p:blipFill>
            <a:blip r:embed="rId5"/>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25" name="Google Shape;392;p31">
              <a:extLst>
                <a:ext uri="{FF2B5EF4-FFF2-40B4-BE49-F238E27FC236}">
                  <a16:creationId xmlns:a16="http://schemas.microsoft.com/office/drawing/2014/main" id="{593BF95C-8CEF-F7B3-0630-ED332E28C32D}"/>
                </a:ext>
              </a:extLst>
            </p:cNvPr>
            <p:cNvPicPr>
              <a:picLocks/>
            </p:cNvPicPr>
            <p:nvPr/>
          </p:nvPicPr>
          <p:blipFill>
            <a:blip r:embed="rId5"/>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126" name="Google Shape;268;p29">
              <a:extLst>
                <a:ext uri="{FF2B5EF4-FFF2-40B4-BE49-F238E27FC236}">
                  <a16:creationId xmlns:a16="http://schemas.microsoft.com/office/drawing/2014/main" id="{34D78E37-3B1D-7B6F-E3E0-2686771F4C91}"/>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solidFill>
                  <a:schemeClr val="tx1"/>
                </a:solidFill>
              </a:endParaRPr>
            </a:p>
          </p:txBody>
        </p:sp>
        <p:pic>
          <p:nvPicPr>
            <p:cNvPr id="127" name="Google Shape;392;p31">
              <a:extLst>
                <a:ext uri="{FF2B5EF4-FFF2-40B4-BE49-F238E27FC236}">
                  <a16:creationId xmlns:a16="http://schemas.microsoft.com/office/drawing/2014/main" id="{766E40CF-52FE-F32E-3B72-9C389456D81F}"/>
                </a:ext>
              </a:extLst>
            </p:cNvPr>
            <p:cNvPicPr>
              <a:picLocks/>
            </p:cNvPicPr>
            <p:nvPr/>
          </p:nvPicPr>
          <p:blipFill>
            <a:blip r:embed="rId5"/>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28" name="Google Shape;392;p31">
              <a:extLst>
                <a:ext uri="{FF2B5EF4-FFF2-40B4-BE49-F238E27FC236}">
                  <a16:creationId xmlns:a16="http://schemas.microsoft.com/office/drawing/2014/main" id="{A075AC5E-9F57-C5E6-7BD4-C644E634A071}"/>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129" name="Google Shape;268;p29">
              <a:extLst>
                <a:ext uri="{FF2B5EF4-FFF2-40B4-BE49-F238E27FC236}">
                  <a16:creationId xmlns:a16="http://schemas.microsoft.com/office/drawing/2014/main" id="{D929CA2F-A73F-8B30-9988-509D8F7DF3EE}"/>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solidFill>
                  <a:schemeClr val="tx1"/>
                </a:solidFill>
              </a:endParaRPr>
            </a:p>
          </p:txBody>
        </p:sp>
        <p:pic>
          <p:nvPicPr>
            <p:cNvPr id="130" name="Google Shape;392;p31">
              <a:extLst>
                <a:ext uri="{FF2B5EF4-FFF2-40B4-BE49-F238E27FC236}">
                  <a16:creationId xmlns:a16="http://schemas.microsoft.com/office/drawing/2014/main" id="{33D0181B-FF4F-3CB8-CEC6-121E421420BC}"/>
                </a:ext>
              </a:extLst>
            </p:cNvPr>
            <p:cNvPicPr>
              <a:picLocks/>
            </p:cNvPicPr>
            <p:nvPr/>
          </p:nvPicPr>
          <p:blipFill>
            <a:blip r:embed="rId5"/>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31" name="Google Shape;392;p31">
              <a:extLst>
                <a:ext uri="{FF2B5EF4-FFF2-40B4-BE49-F238E27FC236}">
                  <a16:creationId xmlns:a16="http://schemas.microsoft.com/office/drawing/2014/main" id="{6753CB0C-B25D-0F43-F68E-A055477B1893}"/>
                </a:ext>
              </a:extLst>
            </p:cNvPr>
            <p:cNvPicPr>
              <a:picLocks/>
            </p:cNvPicPr>
            <p:nvPr/>
          </p:nvPicPr>
          <p:blipFill>
            <a:blip r:embed="rId5"/>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sp>
        <p:nvSpPr>
          <p:cNvPr id="4" name="Text Placeholder 3">
            <a:extLst>
              <a:ext uri="{FF2B5EF4-FFF2-40B4-BE49-F238E27FC236}">
                <a16:creationId xmlns:a16="http://schemas.microsoft.com/office/drawing/2014/main" id="{52E8A587-C524-D53A-4128-CC09FB1A269E}"/>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96DF1D1C-3F8F-4E27-09DB-2FB91AF041A4}"/>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DF591CC2-4232-0804-C7C7-250A02B016A8}"/>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58279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250"/>
                                        <p:tgtEl>
                                          <p:spTgt spid="65"/>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250"/>
                                        <p:tgtEl>
                                          <p:spTgt spid="7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fade">
                                      <p:cBhvr>
                                        <p:cTn id="19" dur="250"/>
                                        <p:tgtEl>
                                          <p:spTgt spid="7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250"/>
                                        <p:tgtEl>
                                          <p:spTgt spid="77"/>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250"/>
                                        <p:tgtEl>
                                          <p:spTgt spid="80"/>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250"/>
                                        <p:tgtEl>
                                          <p:spTgt spid="83"/>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fade">
                                      <p:cBhvr>
                                        <p:cTn id="35" dur="250"/>
                                        <p:tgtEl>
                                          <p:spTgt spid="86"/>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250"/>
                                        <p:tgtEl>
                                          <p:spTgt spid="89"/>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250"/>
                                        <p:tgtEl>
                                          <p:spTgt spid="92"/>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250"/>
                                        <p:tgtEl>
                                          <p:spTgt spid="95"/>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98"/>
                                        </p:tgtEl>
                                        <p:attrNameLst>
                                          <p:attrName>style.visibility</p:attrName>
                                        </p:attrNameLst>
                                      </p:cBhvr>
                                      <p:to>
                                        <p:strVal val="visible"/>
                                      </p:to>
                                    </p:set>
                                    <p:animEffect transition="in" filter="fade">
                                      <p:cBhvr>
                                        <p:cTn id="51" dur="250"/>
                                        <p:tgtEl>
                                          <p:spTgt spid="98"/>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101"/>
                                        </p:tgtEl>
                                        <p:attrNameLst>
                                          <p:attrName>style.visibility</p:attrName>
                                        </p:attrNameLst>
                                      </p:cBhvr>
                                      <p:to>
                                        <p:strVal val="visible"/>
                                      </p:to>
                                    </p:set>
                                    <p:animEffect transition="in" filter="fade">
                                      <p:cBhvr>
                                        <p:cTn id="55" dur="250"/>
                                        <p:tgtEl>
                                          <p:spTgt spid="101"/>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04"/>
                                        </p:tgtEl>
                                        <p:attrNameLst>
                                          <p:attrName>style.visibility</p:attrName>
                                        </p:attrNameLst>
                                      </p:cBhvr>
                                      <p:to>
                                        <p:strVal val="visible"/>
                                      </p:to>
                                    </p:set>
                                    <p:animEffect transition="in" filter="fade">
                                      <p:cBhvr>
                                        <p:cTn id="59" dur="250"/>
                                        <p:tgtEl>
                                          <p:spTgt spid="104"/>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107"/>
                                        </p:tgtEl>
                                        <p:attrNameLst>
                                          <p:attrName>style.visibility</p:attrName>
                                        </p:attrNameLst>
                                      </p:cBhvr>
                                      <p:to>
                                        <p:strVal val="visible"/>
                                      </p:to>
                                    </p:set>
                                    <p:animEffect transition="in" filter="fade">
                                      <p:cBhvr>
                                        <p:cTn id="63" dur="250"/>
                                        <p:tgtEl>
                                          <p:spTgt spid="10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25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2" name="Group 1">
            <a:extLst>
              <a:ext uri="{FF2B5EF4-FFF2-40B4-BE49-F238E27FC236}">
                <a16:creationId xmlns:a16="http://schemas.microsoft.com/office/drawing/2014/main" id="{F6F55E42-04F7-7BE9-0BD0-2958E19582E8}"/>
              </a:ext>
            </a:extLst>
          </p:cNvPr>
          <p:cNvGrpSpPr/>
          <p:nvPr/>
        </p:nvGrpSpPr>
        <p:grpSpPr>
          <a:xfrm>
            <a:off x="3349218" y="4535253"/>
            <a:ext cx="6496777" cy="2903171"/>
            <a:chOff x="2354919" y="2331600"/>
            <a:chExt cx="4568046" cy="2041292"/>
          </a:xfrm>
        </p:grpSpPr>
        <p:sp>
          <p:nvSpPr>
            <p:cNvPr id="3" name="Google Shape;268;p29">
              <a:extLst>
                <a:ext uri="{FF2B5EF4-FFF2-40B4-BE49-F238E27FC236}">
                  <a16:creationId xmlns:a16="http://schemas.microsoft.com/office/drawing/2014/main" id="{949E3ACE-C791-C7FE-772F-9222A4CC02F6}"/>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 name="Google Shape;392;p31">
              <a:extLst>
                <a:ext uri="{FF2B5EF4-FFF2-40B4-BE49-F238E27FC236}">
                  <a16:creationId xmlns:a16="http://schemas.microsoft.com/office/drawing/2014/main" id="{FCCF2568-59A1-0C6E-845B-5EA6291B52B9}"/>
                </a:ext>
              </a:extLst>
            </p:cNvPr>
            <p:cNvPicPr>
              <a:picLocks/>
            </p:cNvPicPr>
            <p:nvPr/>
          </p:nvPicPr>
          <p:blipFill>
            <a:blip r:embed="rId3"/>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5" name="Google Shape;392;p31">
              <a:extLst>
                <a:ext uri="{FF2B5EF4-FFF2-40B4-BE49-F238E27FC236}">
                  <a16:creationId xmlns:a16="http://schemas.microsoft.com/office/drawing/2014/main" id="{3753B44B-1AF8-1B55-9B9F-C940B56527B3}"/>
                </a:ext>
              </a:extLst>
            </p:cNvPr>
            <p:cNvPicPr>
              <a:picLocks/>
            </p:cNvPicPr>
            <p:nvPr/>
          </p:nvPicPr>
          <p:blipFill>
            <a:blip r:embed="rId3"/>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7" name="Google Shape;268;p29">
              <a:extLst>
                <a:ext uri="{FF2B5EF4-FFF2-40B4-BE49-F238E27FC236}">
                  <a16:creationId xmlns:a16="http://schemas.microsoft.com/office/drawing/2014/main" id="{BBA052B3-D50C-B30C-968A-39BA62D5A142}"/>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8" name="Google Shape;392;p31">
              <a:extLst>
                <a:ext uri="{FF2B5EF4-FFF2-40B4-BE49-F238E27FC236}">
                  <a16:creationId xmlns:a16="http://schemas.microsoft.com/office/drawing/2014/main" id="{A45263CB-1083-E088-86F5-873DD4F3C8F2}"/>
                </a:ext>
              </a:extLst>
            </p:cNvPr>
            <p:cNvPicPr>
              <a:picLocks/>
            </p:cNvPicPr>
            <p:nvPr/>
          </p:nvPicPr>
          <p:blipFill>
            <a:blip r:embed="rId3"/>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9" name="Google Shape;392;p31">
              <a:extLst>
                <a:ext uri="{FF2B5EF4-FFF2-40B4-BE49-F238E27FC236}">
                  <a16:creationId xmlns:a16="http://schemas.microsoft.com/office/drawing/2014/main" id="{8829D7C1-8FC8-47CF-2BE8-2BFA57427F6E}"/>
                </a:ext>
              </a:extLst>
            </p:cNvPr>
            <p:cNvPicPr>
              <a:picLocks/>
            </p:cNvPicPr>
            <p:nvPr/>
          </p:nvPicPr>
          <p:blipFill>
            <a:blip r:embed="rId3"/>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0" name="Google Shape;268;p29">
              <a:extLst>
                <a:ext uri="{FF2B5EF4-FFF2-40B4-BE49-F238E27FC236}">
                  <a16:creationId xmlns:a16="http://schemas.microsoft.com/office/drawing/2014/main" id="{03F717E0-44ED-E11B-4801-31A2283562DA}"/>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1" name="Google Shape;392;p31">
              <a:extLst>
                <a:ext uri="{FF2B5EF4-FFF2-40B4-BE49-F238E27FC236}">
                  <a16:creationId xmlns:a16="http://schemas.microsoft.com/office/drawing/2014/main" id="{CFA234B8-FA13-BB97-BDAC-62AF2DD5E7D2}"/>
                </a:ext>
              </a:extLst>
            </p:cNvPr>
            <p:cNvPicPr>
              <a:picLocks/>
            </p:cNvPicPr>
            <p:nvPr/>
          </p:nvPicPr>
          <p:blipFill>
            <a:blip r:embed="rId3"/>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2" name="Google Shape;392;p31">
              <a:extLst>
                <a:ext uri="{FF2B5EF4-FFF2-40B4-BE49-F238E27FC236}">
                  <a16:creationId xmlns:a16="http://schemas.microsoft.com/office/drawing/2014/main" id="{CBD55222-7212-3286-552C-0C362EFFF7F8}"/>
                </a:ext>
              </a:extLst>
            </p:cNvPr>
            <p:cNvPicPr>
              <a:picLocks/>
            </p:cNvPicPr>
            <p:nvPr/>
          </p:nvPicPr>
          <p:blipFill>
            <a:blip r:embed="rId3"/>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3" name="Google Shape;268;p29">
              <a:extLst>
                <a:ext uri="{FF2B5EF4-FFF2-40B4-BE49-F238E27FC236}">
                  <a16:creationId xmlns:a16="http://schemas.microsoft.com/office/drawing/2014/main" id="{762DA099-7B24-46BF-DD79-AB5B224F1C0E}"/>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4" name="Google Shape;392;p31">
              <a:extLst>
                <a:ext uri="{FF2B5EF4-FFF2-40B4-BE49-F238E27FC236}">
                  <a16:creationId xmlns:a16="http://schemas.microsoft.com/office/drawing/2014/main" id="{16BA38B5-2674-3700-6508-8FF3EA78BEDF}"/>
                </a:ext>
              </a:extLst>
            </p:cNvPr>
            <p:cNvPicPr>
              <a:picLocks/>
            </p:cNvPicPr>
            <p:nvPr/>
          </p:nvPicPr>
          <p:blipFill>
            <a:blip r:embed="rId3"/>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5" name="Google Shape;392;p31">
              <a:extLst>
                <a:ext uri="{FF2B5EF4-FFF2-40B4-BE49-F238E27FC236}">
                  <a16:creationId xmlns:a16="http://schemas.microsoft.com/office/drawing/2014/main" id="{CEBD1974-DE80-E02C-A24F-B9D270A30251}"/>
                </a:ext>
              </a:extLst>
            </p:cNvPr>
            <p:cNvPicPr>
              <a:picLocks/>
            </p:cNvPicPr>
            <p:nvPr/>
          </p:nvPicPr>
          <p:blipFill>
            <a:blip r:embed="rId3"/>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16" name="Google Shape;268;p29">
              <a:extLst>
                <a:ext uri="{FF2B5EF4-FFF2-40B4-BE49-F238E27FC236}">
                  <a16:creationId xmlns:a16="http://schemas.microsoft.com/office/drawing/2014/main" id="{E49E75CF-B2A3-DBC9-2D20-63696B3224B3}"/>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7" name="Google Shape;392;p31">
              <a:extLst>
                <a:ext uri="{FF2B5EF4-FFF2-40B4-BE49-F238E27FC236}">
                  <a16:creationId xmlns:a16="http://schemas.microsoft.com/office/drawing/2014/main" id="{AF0989B5-B9D6-B203-8CC4-097A5BC62418}"/>
                </a:ext>
              </a:extLst>
            </p:cNvPr>
            <p:cNvPicPr>
              <a:picLocks/>
            </p:cNvPicPr>
            <p:nvPr/>
          </p:nvPicPr>
          <p:blipFill>
            <a:blip r:embed="rId3"/>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8" name="Google Shape;392;p31">
              <a:extLst>
                <a:ext uri="{FF2B5EF4-FFF2-40B4-BE49-F238E27FC236}">
                  <a16:creationId xmlns:a16="http://schemas.microsoft.com/office/drawing/2014/main" id="{5C3EDD1F-1698-BED5-B45D-A9CBD9E0EDCB}"/>
                </a:ext>
              </a:extLst>
            </p:cNvPr>
            <p:cNvPicPr>
              <a:picLocks/>
            </p:cNvPicPr>
            <p:nvPr/>
          </p:nvPicPr>
          <p:blipFill>
            <a:blip r:embed="rId3"/>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19" name="Google Shape;268;p29">
              <a:extLst>
                <a:ext uri="{FF2B5EF4-FFF2-40B4-BE49-F238E27FC236}">
                  <a16:creationId xmlns:a16="http://schemas.microsoft.com/office/drawing/2014/main" id="{074D6CC3-AB46-F13B-242D-7DD042251846}"/>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0" name="Google Shape;392;p31">
              <a:extLst>
                <a:ext uri="{FF2B5EF4-FFF2-40B4-BE49-F238E27FC236}">
                  <a16:creationId xmlns:a16="http://schemas.microsoft.com/office/drawing/2014/main" id="{0B387743-58CE-E6D4-6BD9-1BDD1C336076}"/>
                </a:ext>
              </a:extLst>
            </p:cNvPr>
            <p:cNvPicPr>
              <a:picLocks/>
            </p:cNvPicPr>
            <p:nvPr/>
          </p:nvPicPr>
          <p:blipFill>
            <a:blip r:embed="rId3"/>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21" name="Google Shape;392;p31">
              <a:extLst>
                <a:ext uri="{FF2B5EF4-FFF2-40B4-BE49-F238E27FC236}">
                  <a16:creationId xmlns:a16="http://schemas.microsoft.com/office/drawing/2014/main" id="{A0A2490D-8246-8699-3267-776A5F172DCE}"/>
                </a:ext>
              </a:extLst>
            </p:cNvPr>
            <p:cNvPicPr>
              <a:picLocks/>
            </p:cNvPicPr>
            <p:nvPr/>
          </p:nvPicPr>
          <p:blipFill>
            <a:blip r:embed="rId3"/>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pic>
        <p:nvPicPr>
          <p:cNvPr id="22" name="Google Shape;392;p31">
            <a:extLst>
              <a:ext uri="{FF2B5EF4-FFF2-40B4-BE49-F238E27FC236}">
                <a16:creationId xmlns:a16="http://schemas.microsoft.com/office/drawing/2014/main" id="{49843F3A-470E-F90D-C574-6551271BAEEE}"/>
              </a:ext>
            </a:extLst>
          </p:cNvPr>
          <p:cNvPicPr>
            <a:picLocks/>
          </p:cNvPicPr>
          <p:nvPr/>
        </p:nvPicPr>
        <p:blipFill>
          <a:blip r:embed="rId4"/>
          <a:srcRect/>
          <a:stretch/>
        </p:blipFill>
        <p:spPr>
          <a:xfrm>
            <a:off x="8275140" y="6605274"/>
            <a:ext cx="696030" cy="835237"/>
          </a:xfrm>
          <a:prstGeom prst="rect">
            <a:avLst/>
          </a:prstGeom>
          <a:noFill/>
          <a:ln>
            <a:noFill/>
          </a:ln>
          <a:effectLst>
            <a:outerShdw blurRad="57150" dist="38100" dir="2760000" algn="bl" rotWithShape="0">
              <a:srgbClr val="000000">
                <a:alpha val="86000"/>
              </a:srgbClr>
            </a:outerShdw>
          </a:effectLst>
        </p:spPr>
      </p:pic>
      <p:pic>
        <p:nvPicPr>
          <p:cNvPr id="23" name="Google Shape;392;p31">
            <a:extLst>
              <a:ext uri="{FF2B5EF4-FFF2-40B4-BE49-F238E27FC236}">
                <a16:creationId xmlns:a16="http://schemas.microsoft.com/office/drawing/2014/main" id="{BECBE65B-B38C-1E6B-C90A-FD7206383938}"/>
              </a:ext>
            </a:extLst>
          </p:cNvPr>
          <p:cNvPicPr>
            <a:picLocks/>
          </p:cNvPicPr>
          <p:nvPr/>
        </p:nvPicPr>
        <p:blipFill>
          <a:blip r:embed="rId5"/>
          <a:srcRect/>
          <a:stretch/>
        </p:blipFill>
        <p:spPr>
          <a:xfrm>
            <a:off x="9151669" y="6604975"/>
            <a:ext cx="696030" cy="835237"/>
          </a:xfrm>
          <a:prstGeom prst="rect">
            <a:avLst/>
          </a:prstGeom>
          <a:noFill/>
          <a:ln>
            <a:noFill/>
          </a:ln>
          <a:effectLst>
            <a:outerShdw blurRad="57150" dist="38100" dir="2760000" algn="bl" rotWithShape="0">
              <a:srgbClr val="000000">
                <a:alpha val="86000"/>
              </a:srgbClr>
            </a:outerShdw>
          </a:effectLst>
        </p:spPr>
      </p:pic>
      <p:pic>
        <p:nvPicPr>
          <p:cNvPr id="24" name="Google Shape;392;p31">
            <a:extLst>
              <a:ext uri="{FF2B5EF4-FFF2-40B4-BE49-F238E27FC236}">
                <a16:creationId xmlns:a16="http://schemas.microsoft.com/office/drawing/2014/main" id="{541EA515-546A-9132-1EE5-30C16A9AC91D}"/>
              </a:ext>
            </a:extLst>
          </p:cNvPr>
          <p:cNvPicPr>
            <a:picLocks/>
          </p:cNvPicPr>
          <p:nvPr/>
        </p:nvPicPr>
        <p:blipFill>
          <a:blip r:embed="rId6"/>
          <a:srcRect/>
          <a:stretch/>
        </p:blipFill>
        <p:spPr>
          <a:xfrm>
            <a:off x="5853672" y="6605274"/>
            <a:ext cx="696030" cy="835237"/>
          </a:xfrm>
          <a:prstGeom prst="rect">
            <a:avLst/>
          </a:prstGeom>
          <a:noFill/>
          <a:ln>
            <a:noFill/>
          </a:ln>
          <a:effectLst>
            <a:outerShdw blurRad="57150" dist="38100" dir="2760000" algn="bl" rotWithShape="0">
              <a:srgbClr val="000000">
                <a:alpha val="86000"/>
              </a:srgbClr>
            </a:outerShdw>
          </a:effectLst>
        </p:spPr>
      </p:pic>
      <p:pic>
        <p:nvPicPr>
          <p:cNvPr id="25" name="Google Shape;392;p31">
            <a:extLst>
              <a:ext uri="{FF2B5EF4-FFF2-40B4-BE49-F238E27FC236}">
                <a16:creationId xmlns:a16="http://schemas.microsoft.com/office/drawing/2014/main" id="{C5F95000-5DD5-3F5B-0C40-5E782C761110}"/>
              </a:ext>
            </a:extLst>
          </p:cNvPr>
          <p:cNvPicPr>
            <a:picLocks/>
          </p:cNvPicPr>
          <p:nvPr/>
        </p:nvPicPr>
        <p:blipFill>
          <a:blip r:embed="rId7"/>
          <a:srcRect/>
          <a:stretch/>
        </p:blipFill>
        <p:spPr>
          <a:xfrm>
            <a:off x="6730200" y="6604975"/>
            <a:ext cx="696030" cy="835237"/>
          </a:xfrm>
          <a:prstGeom prst="rect">
            <a:avLst/>
          </a:prstGeom>
          <a:noFill/>
          <a:ln>
            <a:noFill/>
          </a:ln>
          <a:effectLst>
            <a:outerShdw blurRad="57150" dist="38100" dir="2760000" algn="bl" rotWithShape="0">
              <a:srgbClr val="000000">
                <a:alpha val="86000"/>
              </a:srgbClr>
            </a:outerShdw>
          </a:effectLst>
        </p:spPr>
      </p:pic>
      <p:pic>
        <p:nvPicPr>
          <p:cNvPr id="26" name="Google Shape;392;p31">
            <a:extLst>
              <a:ext uri="{FF2B5EF4-FFF2-40B4-BE49-F238E27FC236}">
                <a16:creationId xmlns:a16="http://schemas.microsoft.com/office/drawing/2014/main" id="{5B4E9912-DBBD-FB8C-7504-35E278E0B42C}"/>
              </a:ext>
            </a:extLst>
          </p:cNvPr>
          <p:cNvPicPr>
            <a:picLocks/>
          </p:cNvPicPr>
          <p:nvPr/>
        </p:nvPicPr>
        <p:blipFill>
          <a:blip r:embed="rId8"/>
          <a:srcRect/>
          <a:stretch/>
        </p:blipFill>
        <p:spPr>
          <a:xfrm>
            <a:off x="3350925" y="6605521"/>
            <a:ext cx="696030" cy="835237"/>
          </a:xfrm>
          <a:prstGeom prst="rect">
            <a:avLst/>
          </a:prstGeom>
          <a:noFill/>
          <a:ln>
            <a:noFill/>
          </a:ln>
          <a:effectLst>
            <a:outerShdw blurRad="57150" dist="38100" dir="2760000" algn="bl" rotWithShape="0">
              <a:srgbClr val="000000">
                <a:alpha val="86000"/>
              </a:srgbClr>
            </a:outerShdw>
          </a:effectLst>
        </p:spPr>
      </p:pic>
      <p:pic>
        <p:nvPicPr>
          <p:cNvPr id="27" name="Google Shape;392;p31">
            <a:extLst>
              <a:ext uri="{FF2B5EF4-FFF2-40B4-BE49-F238E27FC236}">
                <a16:creationId xmlns:a16="http://schemas.microsoft.com/office/drawing/2014/main" id="{8A451FEA-857F-0940-C002-1DAD252CCB40}"/>
              </a:ext>
            </a:extLst>
          </p:cNvPr>
          <p:cNvPicPr>
            <a:picLocks/>
          </p:cNvPicPr>
          <p:nvPr/>
        </p:nvPicPr>
        <p:blipFill>
          <a:blip r:embed="rId9"/>
          <a:srcRect/>
          <a:stretch/>
        </p:blipFill>
        <p:spPr>
          <a:xfrm>
            <a:off x="4227453" y="6604804"/>
            <a:ext cx="696030" cy="835237"/>
          </a:xfrm>
          <a:prstGeom prst="rect">
            <a:avLst/>
          </a:prstGeom>
          <a:noFill/>
          <a:ln>
            <a:noFill/>
          </a:ln>
          <a:effectLst>
            <a:outerShdw blurRad="57150" dist="38100" dir="2760000" algn="bl" rotWithShape="0">
              <a:srgbClr val="000000">
                <a:alpha val="86000"/>
              </a:srgbClr>
            </a:outerShdw>
          </a:effectLst>
        </p:spPr>
      </p:pic>
      <p:pic>
        <p:nvPicPr>
          <p:cNvPr id="28" name="Google Shape;392;p31">
            <a:extLst>
              <a:ext uri="{FF2B5EF4-FFF2-40B4-BE49-F238E27FC236}">
                <a16:creationId xmlns:a16="http://schemas.microsoft.com/office/drawing/2014/main" id="{8D017B26-EF90-51C6-CEA7-18B747B3694D}"/>
              </a:ext>
            </a:extLst>
          </p:cNvPr>
          <p:cNvPicPr>
            <a:picLocks/>
          </p:cNvPicPr>
          <p:nvPr/>
        </p:nvPicPr>
        <p:blipFill>
          <a:blip r:embed="rId10"/>
          <a:srcRect/>
          <a:stretch/>
        </p:blipFill>
        <p:spPr>
          <a:xfrm>
            <a:off x="8275143" y="4979681"/>
            <a:ext cx="696030" cy="835237"/>
          </a:xfrm>
          <a:prstGeom prst="rect">
            <a:avLst/>
          </a:prstGeom>
          <a:noFill/>
          <a:ln>
            <a:noFill/>
          </a:ln>
          <a:effectLst>
            <a:outerShdw blurRad="57150" dist="38100" dir="2760000" algn="bl" rotWithShape="0">
              <a:srgbClr val="000000">
                <a:alpha val="86000"/>
              </a:srgbClr>
            </a:outerShdw>
          </a:effectLst>
        </p:spPr>
      </p:pic>
      <p:pic>
        <p:nvPicPr>
          <p:cNvPr id="29" name="Google Shape;392;p31">
            <a:extLst>
              <a:ext uri="{FF2B5EF4-FFF2-40B4-BE49-F238E27FC236}">
                <a16:creationId xmlns:a16="http://schemas.microsoft.com/office/drawing/2014/main" id="{8B5AAD9B-7307-6634-2A17-62E5FC149B2C}"/>
              </a:ext>
            </a:extLst>
          </p:cNvPr>
          <p:cNvPicPr>
            <a:picLocks/>
          </p:cNvPicPr>
          <p:nvPr/>
        </p:nvPicPr>
        <p:blipFill>
          <a:blip r:embed="rId11"/>
          <a:srcRect/>
          <a:stretch/>
        </p:blipFill>
        <p:spPr>
          <a:xfrm>
            <a:off x="9151671" y="4979382"/>
            <a:ext cx="696030" cy="835237"/>
          </a:xfrm>
          <a:prstGeom prst="rect">
            <a:avLst/>
          </a:prstGeom>
          <a:noFill/>
          <a:ln>
            <a:noFill/>
          </a:ln>
          <a:effectLst>
            <a:outerShdw blurRad="57150" dist="38100" dir="2760000" algn="bl" rotWithShape="0">
              <a:srgbClr val="000000">
                <a:alpha val="86000"/>
              </a:srgbClr>
            </a:outerShdw>
          </a:effectLst>
        </p:spPr>
      </p:pic>
      <p:pic>
        <p:nvPicPr>
          <p:cNvPr id="30" name="Google Shape;392;p31">
            <a:extLst>
              <a:ext uri="{FF2B5EF4-FFF2-40B4-BE49-F238E27FC236}">
                <a16:creationId xmlns:a16="http://schemas.microsoft.com/office/drawing/2014/main" id="{DFC92F24-387A-D295-95A8-43DFEA83C7FC}"/>
              </a:ext>
            </a:extLst>
          </p:cNvPr>
          <p:cNvPicPr>
            <a:picLocks/>
          </p:cNvPicPr>
          <p:nvPr/>
        </p:nvPicPr>
        <p:blipFill>
          <a:blip r:embed="rId12"/>
          <a:srcRect/>
          <a:stretch/>
        </p:blipFill>
        <p:spPr>
          <a:xfrm>
            <a:off x="5853675" y="4979681"/>
            <a:ext cx="696030" cy="835237"/>
          </a:xfrm>
          <a:prstGeom prst="rect">
            <a:avLst/>
          </a:prstGeom>
          <a:noFill/>
          <a:ln>
            <a:noFill/>
          </a:ln>
          <a:effectLst>
            <a:outerShdw blurRad="57150" dist="38100" dir="2760000" algn="bl" rotWithShape="0">
              <a:srgbClr val="000000">
                <a:alpha val="86000"/>
              </a:srgbClr>
            </a:outerShdw>
          </a:effectLst>
        </p:spPr>
      </p:pic>
      <p:pic>
        <p:nvPicPr>
          <p:cNvPr id="31" name="Google Shape;392;p31">
            <a:extLst>
              <a:ext uri="{FF2B5EF4-FFF2-40B4-BE49-F238E27FC236}">
                <a16:creationId xmlns:a16="http://schemas.microsoft.com/office/drawing/2014/main" id="{B0889C2C-9C11-2A95-8D60-B169D0CC91A9}"/>
              </a:ext>
            </a:extLst>
          </p:cNvPr>
          <p:cNvPicPr>
            <a:picLocks/>
          </p:cNvPicPr>
          <p:nvPr/>
        </p:nvPicPr>
        <p:blipFill>
          <a:blip r:embed="rId13"/>
          <a:srcRect/>
          <a:stretch/>
        </p:blipFill>
        <p:spPr>
          <a:xfrm>
            <a:off x="6730203" y="4979382"/>
            <a:ext cx="696030" cy="835237"/>
          </a:xfrm>
          <a:prstGeom prst="rect">
            <a:avLst/>
          </a:prstGeom>
          <a:noFill/>
          <a:ln>
            <a:noFill/>
          </a:ln>
          <a:effectLst>
            <a:outerShdw blurRad="57150" dist="38100" dir="2760000" algn="bl" rotWithShape="0">
              <a:srgbClr val="000000">
                <a:alpha val="86000"/>
              </a:srgbClr>
            </a:outerShdw>
          </a:effectLst>
        </p:spPr>
      </p:pic>
      <p:pic>
        <p:nvPicPr>
          <p:cNvPr id="32" name="Google Shape;392;p31">
            <a:extLst>
              <a:ext uri="{FF2B5EF4-FFF2-40B4-BE49-F238E27FC236}">
                <a16:creationId xmlns:a16="http://schemas.microsoft.com/office/drawing/2014/main" id="{1ADAB74A-0FCC-F46C-BAE9-CC0D37207FB8}"/>
              </a:ext>
            </a:extLst>
          </p:cNvPr>
          <p:cNvPicPr>
            <a:picLocks/>
          </p:cNvPicPr>
          <p:nvPr/>
        </p:nvPicPr>
        <p:blipFill>
          <a:blip r:embed="rId14"/>
          <a:srcRect/>
          <a:stretch/>
        </p:blipFill>
        <p:spPr>
          <a:xfrm>
            <a:off x="3350928" y="4979510"/>
            <a:ext cx="696030" cy="835237"/>
          </a:xfrm>
          <a:prstGeom prst="rect">
            <a:avLst/>
          </a:prstGeom>
          <a:noFill/>
          <a:ln>
            <a:noFill/>
          </a:ln>
          <a:effectLst>
            <a:outerShdw blurRad="57150" dist="38100" dir="2760000" algn="bl" rotWithShape="0">
              <a:srgbClr val="000000">
                <a:alpha val="86000"/>
              </a:srgbClr>
            </a:outerShdw>
          </a:effectLst>
        </p:spPr>
      </p:pic>
      <p:pic>
        <p:nvPicPr>
          <p:cNvPr id="33" name="Google Shape;392;p31">
            <a:extLst>
              <a:ext uri="{FF2B5EF4-FFF2-40B4-BE49-F238E27FC236}">
                <a16:creationId xmlns:a16="http://schemas.microsoft.com/office/drawing/2014/main" id="{A3991DE6-2A9C-C23D-2696-730DFCC60B2D}"/>
              </a:ext>
            </a:extLst>
          </p:cNvPr>
          <p:cNvPicPr>
            <a:picLocks/>
          </p:cNvPicPr>
          <p:nvPr/>
        </p:nvPicPr>
        <p:blipFill>
          <a:blip r:embed="rId15"/>
          <a:srcRect/>
          <a:stretch/>
        </p:blipFill>
        <p:spPr>
          <a:xfrm>
            <a:off x="4227456" y="4979211"/>
            <a:ext cx="696030" cy="835237"/>
          </a:xfrm>
          <a:prstGeom prst="rect">
            <a:avLst/>
          </a:prstGeom>
          <a:noFill/>
          <a:ln>
            <a:noFill/>
          </a:ln>
          <a:effectLst>
            <a:outerShdw blurRad="57150" dist="38100" dir="2760000" algn="bl" rotWithShape="0">
              <a:srgbClr val="000000">
                <a:alpha val="86000"/>
              </a:srgbClr>
            </a:outerShdw>
          </a:effectLst>
        </p:spPr>
      </p:pic>
      <p:sp>
        <p:nvSpPr>
          <p:cNvPr id="34" name="Speech Bubble: Oval 225">
            <a:extLst>
              <a:ext uri="{FF2B5EF4-FFF2-40B4-BE49-F238E27FC236}">
                <a16:creationId xmlns:a16="http://schemas.microsoft.com/office/drawing/2014/main" id="{9F4D1990-F786-41CD-0735-D551DFF6C47E}"/>
              </a:ext>
            </a:extLst>
          </p:cNvPr>
          <p:cNvSpPr/>
          <p:nvPr/>
        </p:nvSpPr>
        <p:spPr>
          <a:xfrm>
            <a:off x="6906336" y="1685728"/>
            <a:ext cx="3641314" cy="1142845"/>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Assign each student a unique letter, or ID</a:t>
            </a:r>
          </a:p>
        </p:txBody>
      </p:sp>
      <p:grpSp>
        <p:nvGrpSpPr>
          <p:cNvPr id="35" name="Group 34">
            <a:extLst>
              <a:ext uri="{FF2B5EF4-FFF2-40B4-BE49-F238E27FC236}">
                <a16:creationId xmlns:a16="http://schemas.microsoft.com/office/drawing/2014/main" id="{FEE8D6CF-5018-6537-ECF6-CB58C16853FF}"/>
              </a:ext>
            </a:extLst>
          </p:cNvPr>
          <p:cNvGrpSpPr/>
          <p:nvPr/>
        </p:nvGrpSpPr>
        <p:grpSpPr>
          <a:xfrm>
            <a:off x="2624140" y="1747349"/>
            <a:ext cx="3024434" cy="1131620"/>
            <a:chOff x="1845098" y="371355"/>
            <a:chExt cx="2126555" cy="795670"/>
          </a:xfrm>
        </p:grpSpPr>
        <p:pic>
          <p:nvPicPr>
            <p:cNvPr id="36" name="Google Shape;313;p30">
              <a:extLst>
                <a:ext uri="{FF2B5EF4-FFF2-40B4-BE49-F238E27FC236}">
                  <a16:creationId xmlns:a16="http://schemas.microsoft.com/office/drawing/2014/main" id="{FF5CE3AB-231F-FCBF-1FE5-A8C6C2C42A3A}"/>
                </a:ext>
              </a:extLst>
            </p:cNvPr>
            <p:cNvPicPr preferRelativeResize="0"/>
            <p:nvPr/>
          </p:nvPicPr>
          <p:blipFill>
            <a:blip r:embed="rId16">
              <a:alphaModFix/>
            </a:blip>
            <a:stretch>
              <a:fillRect/>
            </a:stretch>
          </p:blipFill>
          <p:spPr>
            <a:xfrm rot="1091597">
              <a:off x="1884762" y="416951"/>
              <a:ext cx="462807" cy="232623"/>
            </a:xfrm>
            <a:prstGeom prst="rect">
              <a:avLst/>
            </a:prstGeom>
            <a:noFill/>
            <a:ln>
              <a:noFill/>
            </a:ln>
          </p:spPr>
        </p:pic>
        <p:pic>
          <p:nvPicPr>
            <p:cNvPr id="37" name="Google Shape;314;p30">
              <a:extLst>
                <a:ext uri="{FF2B5EF4-FFF2-40B4-BE49-F238E27FC236}">
                  <a16:creationId xmlns:a16="http://schemas.microsoft.com/office/drawing/2014/main" id="{7BDCF77F-ED49-383F-CEAD-2A212BF31357}"/>
                </a:ext>
              </a:extLst>
            </p:cNvPr>
            <p:cNvPicPr preferRelativeResize="0"/>
            <p:nvPr/>
          </p:nvPicPr>
          <p:blipFill>
            <a:blip r:embed="rId16">
              <a:alphaModFix/>
            </a:blip>
            <a:stretch>
              <a:fillRect/>
            </a:stretch>
          </p:blipFill>
          <p:spPr>
            <a:xfrm rot="-458565">
              <a:off x="2252467" y="450678"/>
              <a:ext cx="469260" cy="228493"/>
            </a:xfrm>
            <a:prstGeom prst="rect">
              <a:avLst/>
            </a:prstGeom>
            <a:noFill/>
            <a:ln>
              <a:noFill/>
            </a:ln>
          </p:spPr>
        </p:pic>
        <p:pic>
          <p:nvPicPr>
            <p:cNvPr id="38" name="Google Shape;315;p30">
              <a:extLst>
                <a:ext uri="{FF2B5EF4-FFF2-40B4-BE49-F238E27FC236}">
                  <a16:creationId xmlns:a16="http://schemas.microsoft.com/office/drawing/2014/main" id="{06E9DE62-1F24-AF4F-4929-F5360D462E70}"/>
                </a:ext>
              </a:extLst>
            </p:cNvPr>
            <p:cNvPicPr preferRelativeResize="0"/>
            <p:nvPr/>
          </p:nvPicPr>
          <p:blipFill>
            <a:blip r:embed="rId16">
              <a:alphaModFix/>
            </a:blip>
            <a:stretch>
              <a:fillRect/>
            </a:stretch>
          </p:blipFill>
          <p:spPr>
            <a:xfrm rot="-458565">
              <a:off x="2629838" y="505980"/>
              <a:ext cx="469260" cy="228493"/>
            </a:xfrm>
            <a:prstGeom prst="rect">
              <a:avLst/>
            </a:prstGeom>
            <a:noFill/>
            <a:ln>
              <a:noFill/>
            </a:ln>
          </p:spPr>
        </p:pic>
        <p:pic>
          <p:nvPicPr>
            <p:cNvPr id="39" name="Google Shape;316;p30">
              <a:extLst>
                <a:ext uri="{FF2B5EF4-FFF2-40B4-BE49-F238E27FC236}">
                  <a16:creationId xmlns:a16="http://schemas.microsoft.com/office/drawing/2014/main" id="{940A861B-FC7C-F18E-4A9D-FC300A226E75}"/>
                </a:ext>
              </a:extLst>
            </p:cNvPr>
            <p:cNvPicPr preferRelativeResize="0"/>
            <p:nvPr/>
          </p:nvPicPr>
          <p:blipFill>
            <a:blip r:embed="rId16">
              <a:alphaModFix/>
            </a:blip>
            <a:stretch>
              <a:fillRect/>
            </a:stretch>
          </p:blipFill>
          <p:spPr>
            <a:xfrm rot="879240">
              <a:off x="3019187" y="449461"/>
              <a:ext cx="465482" cy="230929"/>
            </a:xfrm>
            <a:prstGeom prst="rect">
              <a:avLst/>
            </a:prstGeom>
            <a:noFill/>
            <a:ln>
              <a:noFill/>
            </a:ln>
          </p:spPr>
        </p:pic>
        <p:pic>
          <p:nvPicPr>
            <p:cNvPr id="40" name="Google Shape;317;p30">
              <a:extLst>
                <a:ext uri="{FF2B5EF4-FFF2-40B4-BE49-F238E27FC236}">
                  <a16:creationId xmlns:a16="http://schemas.microsoft.com/office/drawing/2014/main" id="{EE14A50D-263D-90F3-A41F-4FBB58E48489}"/>
                </a:ext>
              </a:extLst>
            </p:cNvPr>
            <p:cNvPicPr preferRelativeResize="0"/>
            <p:nvPr/>
          </p:nvPicPr>
          <p:blipFill>
            <a:blip r:embed="rId16">
              <a:alphaModFix/>
            </a:blip>
            <a:stretch>
              <a:fillRect/>
            </a:stretch>
          </p:blipFill>
          <p:spPr>
            <a:xfrm rot="35">
              <a:off x="3385407" y="371355"/>
              <a:ext cx="470731" cy="227537"/>
            </a:xfrm>
            <a:prstGeom prst="rect">
              <a:avLst/>
            </a:prstGeom>
            <a:noFill/>
            <a:ln>
              <a:noFill/>
            </a:ln>
          </p:spPr>
        </p:pic>
        <p:pic>
          <p:nvPicPr>
            <p:cNvPr id="41" name="Google Shape;318;p30">
              <a:extLst>
                <a:ext uri="{FF2B5EF4-FFF2-40B4-BE49-F238E27FC236}">
                  <a16:creationId xmlns:a16="http://schemas.microsoft.com/office/drawing/2014/main" id="{727713FA-3E27-76DA-0C45-F4A2D09E5F1D}"/>
                </a:ext>
              </a:extLst>
            </p:cNvPr>
            <p:cNvPicPr preferRelativeResize="0"/>
            <p:nvPr/>
          </p:nvPicPr>
          <p:blipFill>
            <a:blip r:embed="rId16">
              <a:alphaModFix/>
            </a:blip>
            <a:stretch>
              <a:fillRect/>
            </a:stretch>
          </p:blipFill>
          <p:spPr>
            <a:xfrm rot="-1108003">
              <a:off x="1845098" y="661020"/>
              <a:ext cx="462583" cy="232766"/>
            </a:xfrm>
            <a:prstGeom prst="rect">
              <a:avLst/>
            </a:prstGeom>
            <a:noFill/>
            <a:ln>
              <a:noFill/>
            </a:ln>
          </p:spPr>
        </p:pic>
        <p:pic>
          <p:nvPicPr>
            <p:cNvPr id="42" name="Google Shape;319;p30">
              <a:extLst>
                <a:ext uri="{FF2B5EF4-FFF2-40B4-BE49-F238E27FC236}">
                  <a16:creationId xmlns:a16="http://schemas.microsoft.com/office/drawing/2014/main" id="{F97EC6B4-F63F-364E-BA99-FB2B3C8FD34D}"/>
                </a:ext>
              </a:extLst>
            </p:cNvPr>
            <p:cNvPicPr preferRelativeResize="0"/>
            <p:nvPr/>
          </p:nvPicPr>
          <p:blipFill>
            <a:blip r:embed="rId16">
              <a:alphaModFix/>
            </a:blip>
            <a:stretch>
              <a:fillRect/>
            </a:stretch>
          </p:blipFill>
          <p:spPr>
            <a:xfrm rot="433274">
              <a:off x="2193115" y="703953"/>
              <a:ext cx="469419" cy="228392"/>
            </a:xfrm>
            <a:prstGeom prst="rect">
              <a:avLst/>
            </a:prstGeom>
            <a:noFill/>
            <a:ln>
              <a:noFill/>
            </a:ln>
          </p:spPr>
        </p:pic>
        <p:pic>
          <p:nvPicPr>
            <p:cNvPr id="43" name="Google Shape;320;p30">
              <a:extLst>
                <a:ext uri="{FF2B5EF4-FFF2-40B4-BE49-F238E27FC236}">
                  <a16:creationId xmlns:a16="http://schemas.microsoft.com/office/drawing/2014/main" id="{1EC59F74-DC7A-7E5E-0D70-94065F0ADB1A}"/>
                </a:ext>
              </a:extLst>
            </p:cNvPr>
            <p:cNvPicPr preferRelativeResize="0"/>
            <p:nvPr/>
          </p:nvPicPr>
          <p:blipFill>
            <a:blip r:embed="rId16">
              <a:alphaModFix/>
            </a:blip>
            <a:stretch>
              <a:fillRect/>
            </a:stretch>
          </p:blipFill>
          <p:spPr>
            <a:xfrm rot="-603141">
              <a:off x="2526592" y="727334"/>
              <a:ext cx="468208" cy="229177"/>
            </a:xfrm>
            <a:prstGeom prst="rect">
              <a:avLst/>
            </a:prstGeom>
            <a:noFill/>
            <a:ln>
              <a:noFill/>
            </a:ln>
          </p:spPr>
        </p:pic>
        <p:pic>
          <p:nvPicPr>
            <p:cNvPr id="44" name="Google Shape;321;p30">
              <a:extLst>
                <a:ext uri="{FF2B5EF4-FFF2-40B4-BE49-F238E27FC236}">
                  <a16:creationId xmlns:a16="http://schemas.microsoft.com/office/drawing/2014/main" id="{F23C7F32-40FC-B8D8-DA35-98EB06F00C60}"/>
                </a:ext>
              </a:extLst>
            </p:cNvPr>
            <p:cNvPicPr preferRelativeResize="0"/>
            <p:nvPr/>
          </p:nvPicPr>
          <p:blipFill>
            <a:blip r:embed="rId16">
              <a:alphaModFix/>
            </a:blip>
            <a:stretch>
              <a:fillRect/>
            </a:stretch>
          </p:blipFill>
          <p:spPr>
            <a:xfrm rot="-603141">
              <a:off x="2877384" y="662816"/>
              <a:ext cx="468208" cy="229177"/>
            </a:xfrm>
            <a:prstGeom prst="rect">
              <a:avLst/>
            </a:prstGeom>
            <a:noFill/>
            <a:ln>
              <a:noFill/>
            </a:ln>
          </p:spPr>
        </p:pic>
        <p:pic>
          <p:nvPicPr>
            <p:cNvPr id="132" name="Google Shape;322;p30">
              <a:extLst>
                <a:ext uri="{FF2B5EF4-FFF2-40B4-BE49-F238E27FC236}">
                  <a16:creationId xmlns:a16="http://schemas.microsoft.com/office/drawing/2014/main" id="{081C446C-1F89-6ADA-E512-C51A18920D7F}"/>
                </a:ext>
              </a:extLst>
            </p:cNvPr>
            <p:cNvPicPr preferRelativeResize="0"/>
            <p:nvPr/>
          </p:nvPicPr>
          <p:blipFill>
            <a:blip r:embed="rId16">
              <a:alphaModFix/>
            </a:blip>
            <a:stretch>
              <a:fillRect/>
            </a:stretch>
          </p:blipFill>
          <p:spPr>
            <a:xfrm rot="499221">
              <a:off x="3231954" y="727557"/>
              <a:ext cx="468996" cy="228668"/>
            </a:xfrm>
            <a:prstGeom prst="rect">
              <a:avLst/>
            </a:prstGeom>
            <a:noFill/>
            <a:ln>
              <a:noFill/>
            </a:ln>
          </p:spPr>
        </p:pic>
        <p:pic>
          <p:nvPicPr>
            <p:cNvPr id="133" name="Google Shape;323;p30">
              <a:extLst>
                <a:ext uri="{FF2B5EF4-FFF2-40B4-BE49-F238E27FC236}">
                  <a16:creationId xmlns:a16="http://schemas.microsoft.com/office/drawing/2014/main" id="{2173B5FD-992A-14B0-F5B9-F04256785AEA}"/>
                </a:ext>
              </a:extLst>
            </p:cNvPr>
            <p:cNvPicPr preferRelativeResize="0"/>
            <p:nvPr/>
          </p:nvPicPr>
          <p:blipFill>
            <a:blip r:embed="rId16">
              <a:alphaModFix/>
            </a:blip>
            <a:stretch>
              <a:fillRect/>
            </a:stretch>
          </p:blipFill>
          <p:spPr>
            <a:xfrm rot="499221">
              <a:off x="3502657" y="575303"/>
              <a:ext cx="468996" cy="228668"/>
            </a:xfrm>
            <a:prstGeom prst="rect">
              <a:avLst/>
            </a:prstGeom>
            <a:noFill/>
            <a:ln>
              <a:noFill/>
            </a:ln>
          </p:spPr>
        </p:pic>
        <p:pic>
          <p:nvPicPr>
            <p:cNvPr id="134" name="Google Shape;324;p30">
              <a:extLst>
                <a:ext uri="{FF2B5EF4-FFF2-40B4-BE49-F238E27FC236}">
                  <a16:creationId xmlns:a16="http://schemas.microsoft.com/office/drawing/2014/main" id="{B992A3CB-D3EF-9A60-100D-C81698250402}"/>
                </a:ext>
              </a:extLst>
            </p:cNvPr>
            <p:cNvPicPr preferRelativeResize="0"/>
            <p:nvPr/>
          </p:nvPicPr>
          <p:blipFill>
            <a:blip r:embed="rId16">
              <a:alphaModFix/>
            </a:blip>
            <a:stretch>
              <a:fillRect/>
            </a:stretch>
          </p:blipFill>
          <p:spPr>
            <a:xfrm rot="499221">
              <a:off x="1967524" y="887155"/>
              <a:ext cx="468996" cy="228668"/>
            </a:xfrm>
            <a:prstGeom prst="rect">
              <a:avLst/>
            </a:prstGeom>
            <a:noFill/>
            <a:ln>
              <a:noFill/>
            </a:ln>
          </p:spPr>
        </p:pic>
        <p:pic>
          <p:nvPicPr>
            <p:cNvPr id="135" name="Google Shape;325;p30">
              <a:extLst>
                <a:ext uri="{FF2B5EF4-FFF2-40B4-BE49-F238E27FC236}">
                  <a16:creationId xmlns:a16="http://schemas.microsoft.com/office/drawing/2014/main" id="{2A0D5D07-7332-313D-8FF4-9F80FEE2B89B}"/>
                </a:ext>
              </a:extLst>
            </p:cNvPr>
            <p:cNvPicPr preferRelativeResize="0"/>
            <p:nvPr/>
          </p:nvPicPr>
          <p:blipFill>
            <a:blip r:embed="rId16">
              <a:alphaModFix/>
            </a:blip>
            <a:stretch>
              <a:fillRect/>
            </a:stretch>
          </p:blipFill>
          <p:spPr>
            <a:xfrm rot="-144441">
              <a:off x="2321194" y="939392"/>
              <a:ext cx="470585" cy="227633"/>
            </a:xfrm>
            <a:prstGeom prst="rect">
              <a:avLst/>
            </a:prstGeom>
            <a:noFill/>
            <a:ln>
              <a:noFill/>
            </a:ln>
          </p:spPr>
        </p:pic>
        <p:pic>
          <p:nvPicPr>
            <p:cNvPr id="136" name="Google Shape;326;p30">
              <a:extLst>
                <a:ext uri="{FF2B5EF4-FFF2-40B4-BE49-F238E27FC236}">
                  <a16:creationId xmlns:a16="http://schemas.microsoft.com/office/drawing/2014/main" id="{7769F8A1-E6D1-FE57-69C0-516E977E7275}"/>
                </a:ext>
              </a:extLst>
            </p:cNvPr>
            <p:cNvPicPr preferRelativeResize="0"/>
            <p:nvPr/>
          </p:nvPicPr>
          <p:blipFill>
            <a:blip r:embed="rId16">
              <a:alphaModFix/>
            </a:blip>
            <a:stretch>
              <a:fillRect/>
            </a:stretch>
          </p:blipFill>
          <p:spPr>
            <a:xfrm rot="-1018844">
              <a:off x="2714213" y="914322"/>
              <a:ext cx="463778" cy="232013"/>
            </a:xfrm>
            <a:prstGeom prst="rect">
              <a:avLst/>
            </a:prstGeom>
            <a:noFill/>
            <a:ln>
              <a:noFill/>
            </a:ln>
          </p:spPr>
        </p:pic>
        <p:pic>
          <p:nvPicPr>
            <p:cNvPr id="137" name="Google Shape;327;p30">
              <a:extLst>
                <a:ext uri="{FF2B5EF4-FFF2-40B4-BE49-F238E27FC236}">
                  <a16:creationId xmlns:a16="http://schemas.microsoft.com/office/drawing/2014/main" id="{44049DEB-68BA-A09D-AE21-FD1B729FF2BB}"/>
                </a:ext>
              </a:extLst>
            </p:cNvPr>
            <p:cNvPicPr preferRelativeResize="0"/>
            <p:nvPr/>
          </p:nvPicPr>
          <p:blipFill>
            <a:blip r:embed="rId16">
              <a:alphaModFix/>
            </a:blip>
            <a:stretch>
              <a:fillRect/>
            </a:stretch>
          </p:blipFill>
          <p:spPr>
            <a:xfrm rot="-478643">
              <a:off x="3443980" y="916038"/>
              <a:ext cx="469132" cy="228579"/>
            </a:xfrm>
            <a:prstGeom prst="rect">
              <a:avLst/>
            </a:prstGeom>
            <a:noFill/>
            <a:ln>
              <a:noFill/>
            </a:ln>
          </p:spPr>
        </p:pic>
        <p:pic>
          <p:nvPicPr>
            <p:cNvPr id="138" name="Google Shape;328;p30">
              <a:extLst>
                <a:ext uri="{FF2B5EF4-FFF2-40B4-BE49-F238E27FC236}">
                  <a16:creationId xmlns:a16="http://schemas.microsoft.com/office/drawing/2014/main" id="{E1142E68-F625-A7D7-8D7F-4A39E001E777}"/>
                </a:ext>
              </a:extLst>
            </p:cNvPr>
            <p:cNvPicPr preferRelativeResize="0"/>
            <p:nvPr/>
          </p:nvPicPr>
          <p:blipFill>
            <a:blip r:embed="rId16">
              <a:alphaModFix/>
            </a:blip>
            <a:stretch>
              <a:fillRect/>
            </a:stretch>
          </p:blipFill>
          <p:spPr>
            <a:xfrm rot="499221">
              <a:off x="3084876" y="915992"/>
              <a:ext cx="468996" cy="228668"/>
            </a:xfrm>
            <a:prstGeom prst="rect">
              <a:avLst/>
            </a:prstGeom>
            <a:noFill/>
            <a:ln>
              <a:noFill/>
            </a:ln>
          </p:spPr>
        </p:pic>
      </p:grpSp>
      <p:sp>
        <p:nvSpPr>
          <p:cNvPr id="139" name="Google Shape;329;p30">
            <a:extLst>
              <a:ext uri="{FF2B5EF4-FFF2-40B4-BE49-F238E27FC236}">
                <a16:creationId xmlns:a16="http://schemas.microsoft.com/office/drawing/2014/main" id="{D2C98105-6E75-8BC3-E6D9-C62644471A3E}"/>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140" name="Group 139">
            <a:extLst>
              <a:ext uri="{FF2B5EF4-FFF2-40B4-BE49-F238E27FC236}">
                <a16:creationId xmlns:a16="http://schemas.microsoft.com/office/drawing/2014/main" id="{B5A1A7B7-159A-21C0-4539-150BE78A0FD0}"/>
              </a:ext>
            </a:extLst>
          </p:cNvPr>
          <p:cNvGrpSpPr/>
          <p:nvPr/>
        </p:nvGrpSpPr>
        <p:grpSpPr>
          <a:xfrm>
            <a:off x="6017387" y="2899573"/>
            <a:ext cx="1192107" cy="1227823"/>
            <a:chOff x="4230975" y="1181512"/>
            <a:chExt cx="838200" cy="863313"/>
          </a:xfrm>
        </p:grpSpPr>
        <p:pic>
          <p:nvPicPr>
            <p:cNvPr id="141" name="Google Shape;392;p31">
              <a:extLst>
                <a:ext uri="{FF2B5EF4-FFF2-40B4-BE49-F238E27FC236}">
                  <a16:creationId xmlns:a16="http://schemas.microsoft.com/office/drawing/2014/main" id="{104492D9-AA0E-FE8C-5446-6C1C6AA80903}"/>
                </a:ext>
              </a:extLst>
            </p:cNvPr>
            <p:cNvPicPr>
              <a:picLocks/>
            </p:cNvPicPr>
            <p:nvPr/>
          </p:nvPicPr>
          <p:blipFill>
            <a:blip r:embed="rId17"/>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42" name="Google Shape;427;p31">
              <a:extLst>
                <a:ext uri="{FF2B5EF4-FFF2-40B4-BE49-F238E27FC236}">
                  <a16:creationId xmlns:a16="http://schemas.microsoft.com/office/drawing/2014/main" id="{FDB8266E-6526-D00C-03E2-92CA348A299A}"/>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143" name="Google Shape;392;p31">
            <a:extLst>
              <a:ext uri="{FF2B5EF4-FFF2-40B4-BE49-F238E27FC236}">
                <a16:creationId xmlns:a16="http://schemas.microsoft.com/office/drawing/2014/main" id="{8E91BF1E-0E65-573E-C3DA-EEC2C169CD8C}"/>
              </a:ext>
            </a:extLst>
          </p:cNvPr>
          <p:cNvPicPr>
            <a:picLocks/>
          </p:cNvPicPr>
          <p:nvPr/>
        </p:nvPicPr>
        <p:blipFill>
          <a:blip r:embed="rId18"/>
          <a:srcRect/>
          <a:stretch/>
        </p:blipFill>
        <p:spPr>
          <a:xfrm>
            <a:off x="8273434" y="6602940"/>
            <a:ext cx="696031" cy="835237"/>
          </a:xfrm>
          <a:prstGeom prst="rect">
            <a:avLst/>
          </a:prstGeom>
          <a:noFill/>
          <a:ln>
            <a:noFill/>
          </a:ln>
          <a:effectLst>
            <a:outerShdw blurRad="57150" dist="38100" dir="2760000" algn="bl" rotWithShape="0">
              <a:srgbClr val="000000">
                <a:alpha val="86000"/>
              </a:srgbClr>
            </a:outerShdw>
          </a:effectLst>
        </p:spPr>
      </p:pic>
      <p:pic>
        <p:nvPicPr>
          <p:cNvPr id="144" name="Google Shape;392;p31">
            <a:extLst>
              <a:ext uri="{FF2B5EF4-FFF2-40B4-BE49-F238E27FC236}">
                <a16:creationId xmlns:a16="http://schemas.microsoft.com/office/drawing/2014/main" id="{347B71B7-68BA-CF6D-C698-D2CFDE499AC8}"/>
              </a:ext>
            </a:extLst>
          </p:cNvPr>
          <p:cNvPicPr>
            <a:picLocks/>
          </p:cNvPicPr>
          <p:nvPr/>
        </p:nvPicPr>
        <p:blipFill>
          <a:blip r:embed="rId19"/>
          <a:srcRect/>
          <a:stretch/>
        </p:blipFill>
        <p:spPr>
          <a:xfrm>
            <a:off x="9149963" y="6602641"/>
            <a:ext cx="696031" cy="835237"/>
          </a:xfrm>
          <a:prstGeom prst="rect">
            <a:avLst/>
          </a:prstGeom>
          <a:noFill/>
          <a:ln>
            <a:noFill/>
          </a:ln>
          <a:effectLst>
            <a:outerShdw blurRad="57150" dist="38100" dir="2760000" algn="bl" rotWithShape="0">
              <a:srgbClr val="000000">
                <a:alpha val="86000"/>
              </a:srgbClr>
            </a:outerShdw>
          </a:effectLst>
        </p:spPr>
      </p:pic>
      <p:pic>
        <p:nvPicPr>
          <p:cNvPr id="145" name="Google Shape;392;p31">
            <a:extLst>
              <a:ext uri="{FF2B5EF4-FFF2-40B4-BE49-F238E27FC236}">
                <a16:creationId xmlns:a16="http://schemas.microsoft.com/office/drawing/2014/main" id="{8C926895-DFBD-7A7C-E23A-4DD28062A946}"/>
              </a:ext>
            </a:extLst>
          </p:cNvPr>
          <p:cNvPicPr>
            <a:picLocks/>
          </p:cNvPicPr>
          <p:nvPr/>
        </p:nvPicPr>
        <p:blipFill>
          <a:blip r:embed="rId20"/>
          <a:srcRect/>
          <a:stretch/>
        </p:blipFill>
        <p:spPr>
          <a:xfrm>
            <a:off x="5851966" y="6602940"/>
            <a:ext cx="696031" cy="835237"/>
          </a:xfrm>
          <a:prstGeom prst="rect">
            <a:avLst/>
          </a:prstGeom>
          <a:noFill/>
          <a:ln>
            <a:noFill/>
          </a:ln>
          <a:effectLst>
            <a:outerShdw blurRad="57150" dist="38100" dir="2760000" algn="bl" rotWithShape="0">
              <a:srgbClr val="000000">
                <a:alpha val="86000"/>
              </a:srgbClr>
            </a:outerShdw>
          </a:effectLst>
        </p:spPr>
      </p:pic>
      <p:pic>
        <p:nvPicPr>
          <p:cNvPr id="146" name="Google Shape;392;p31">
            <a:extLst>
              <a:ext uri="{FF2B5EF4-FFF2-40B4-BE49-F238E27FC236}">
                <a16:creationId xmlns:a16="http://schemas.microsoft.com/office/drawing/2014/main" id="{4A15E571-5F8C-42A9-C78B-D3ABB82FB100}"/>
              </a:ext>
            </a:extLst>
          </p:cNvPr>
          <p:cNvPicPr>
            <a:picLocks/>
          </p:cNvPicPr>
          <p:nvPr/>
        </p:nvPicPr>
        <p:blipFill>
          <a:blip r:embed="rId21"/>
          <a:srcRect/>
          <a:stretch/>
        </p:blipFill>
        <p:spPr>
          <a:xfrm>
            <a:off x="6728494" y="6602641"/>
            <a:ext cx="696031" cy="835237"/>
          </a:xfrm>
          <a:prstGeom prst="rect">
            <a:avLst/>
          </a:prstGeom>
          <a:noFill/>
          <a:ln>
            <a:noFill/>
          </a:ln>
          <a:effectLst>
            <a:outerShdw blurRad="57150" dist="38100" dir="2760000" algn="bl" rotWithShape="0">
              <a:srgbClr val="000000">
                <a:alpha val="86000"/>
              </a:srgbClr>
            </a:outerShdw>
          </a:effectLst>
        </p:spPr>
      </p:pic>
      <p:pic>
        <p:nvPicPr>
          <p:cNvPr id="147" name="Google Shape;392;p31">
            <a:extLst>
              <a:ext uri="{FF2B5EF4-FFF2-40B4-BE49-F238E27FC236}">
                <a16:creationId xmlns:a16="http://schemas.microsoft.com/office/drawing/2014/main" id="{4CAA93B6-CC0C-9EBB-37FC-93D10FB966C0}"/>
              </a:ext>
            </a:extLst>
          </p:cNvPr>
          <p:cNvPicPr>
            <a:picLocks/>
          </p:cNvPicPr>
          <p:nvPr/>
        </p:nvPicPr>
        <p:blipFill>
          <a:blip r:embed="rId22"/>
          <a:srcRect/>
          <a:stretch/>
        </p:blipFill>
        <p:spPr>
          <a:xfrm>
            <a:off x="3349219" y="6603187"/>
            <a:ext cx="696031" cy="835237"/>
          </a:xfrm>
          <a:prstGeom prst="rect">
            <a:avLst/>
          </a:prstGeom>
          <a:noFill/>
          <a:ln>
            <a:noFill/>
          </a:ln>
          <a:effectLst>
            <a:outerShdw blurRad="57150" dist="38100" dir="2760000" algn="bl" rotWithShape="0">
              <a:srgbClr val="000000">
                <a:alpha val="86000"/>
              </a:srgbClr>
            </a:outerShdw>
          </a:effectLst>
        </p:spPr>
      </p:pic>
      <p:pic>
        <p:nvPicPr>
          <p:cNvPr id="148" name="Google Shape;392;p31">
            <a:extLst>
              <a:ext uri="{FF2B5EF4-FFF2-40B4-BE49-F238E27FC236}">
                <a16:creationId xmlns:a16="http://schemas.microsoft.com/office/drawing/2014/main" id="{0EA5C288-505C-9053-8996-8D1E0345A9FC}"/>
              </a:ext>
            </a:extLst>
          </p:cNvPr>
          <p:cNvPicPr>
            <a:picLocks/>
          </p:cNvPicPr>
          <p:nvPr/>
        </p:nvPicPr>
        <p:blipFill>
          <a:blip r:embed="rId23"/>
          <a:srcRect/>
          <a:stretch/>
        </p:blipFill>
        <p:spPr>
          <a:xfrm>
            <a:off x="4225747" y="6602470"/>
            <a:ext cx="696031" cy="835237"/>
          </a:xfrm>
          <a:prstGeom prst="rect">
            <a:avLst/>
          </a:prstGeom>
          <a:noFill/>
          <a:ln>
            <a:noFill/>
          </a:ln>
          <a:effectLst>
            <a:outerShdw blurRad="57150" dist="38100" dir="2760000" algn="bl" rotWithShape="0">
              <a:srgbClr val="000000">
                <a:alpha val="86000"/>
              </a:srgbClr>
            </a:outerShdw>
          </a:effectLst>
        </p:spPr>
      </p:pic>
      <p:pic>
        <p:nvPicPr>
          <p:cNvPr id="149" name="Google Shape;392;p31">
            <a:extLst>
              <a:ext uri="{FF2B5EF4-FFF2-40B4-BE49-F238E27FC236}">
                <a16:creationId xmlns:a16="http://schemas.microsoft.com/office/drawing/2014/main" id="{92225424-42BA-B65D-58E2-BCFD5258FEC8}"/>
              </a:ext>
            </a:extLst>
          </p:cNvPr>
          <p:cNvPicPr>
            <a:picLocks/>
          </p:cNvPicPr>
          <p:nvPr/>
        </p:nvPicPr>
        <p:blipFill>
          <a:blip r:embed="rId24"/>
          <a:srcRect/>
          <a:stretch/>
        </p:blipFill>
        <p:spPr>
          <a:xfrm>
            <a:off x="8273437" y="4977347"/>
            <a:ext cx="696031" cy="835237"/>
          </a:xfrm>
          <a:prstGeom prst="rect">
            <a:avLst/>
          </a:prstGeom>
          <a:noFill/>
          <a:ln>
            <a:noFill/>
          </a:ln>
          <a:effectLst>
            <a:outerShdw blurRad="57150" dist="38100" dir="2760000" algn="bl" rotWithShape="0">
              <a:srgbClr val="000000">
                <a:alpha val="86000"/>
              </a:srgbClr>
            </a:outerShdw>
          </a:effectLst>
        </p:spPr>
      </p:pic>
      <p:pic>
        <p:nvPicPr>
          <p:cNvPr id="150" name="Google Shape;392;p31">
            <a:extLst>
              <a:ext uri="{FF2B5EF4-FFF2-40B4-BE49-F238E27FC236}">
                <a16:creationId xmlns:a16="http://schemas.microsoft.com/office/drawing/2014/main" id="{2A026D70-148A-7385-CBCB-280F4F3D23F2}"/>
              </a:ext>
            </a:extLst>
          </p:cNvPr>
          <p:cNvPicPr>
            <a:picLocks/>
          </p:cNvPicPr>
          <p:nvPr/>
        </p:nvPicPr>
        <p:blipFill>
          <a:blip r:embed="rId25"/>
          <a:srcRect/>
          <a:stretch/>
        </p:blipFill>
        <p:spPr>
          <a:xfrm>
            <a:off x="9149966" y="4977048"/>
            <a:ext cx="696031" cy="835237"/>
          </a:xfrm>
          <a:prstGeom prst="rect">
            <a:avLst/>
          </a:prstGeom>
          <a:noFill/>
          <a:ln>
            <a:noFill/>
          </a:ln>
          <a:effectLst>
            <a:outerShdw blurRad="57150" dist="38100" dir="2760000" algn="bl" rotWithShape="0">
              <a:srgbClr val="000000">
                <a:alpha val="86000"/>
              </a:srgbClr>
            </a:outerShdw>
          </a:effectLst>
        </p:spPr>
      </p:pic>
      <p:pic>
        <p:nvPicPr>
          <p:cNvPr id="151" name="Google Shape;392;p31">
            <a:extLst>
              <a:ext uri="{FF2B5EF4-FFF2-40B4-BE49-F238E27FC236}">
                <a16:creationId xmlns:a16="http://schemas.microsoft.com/office/drawing/2014/main" id="{055F7225-A194-DC81-A6B0-51B3735B34C2}"/>
              </a:ext>
            </a:extLst>
          </p:cNvPr>
          <p:cNvPicPr>
            <a:picLocks/>
          </p:cNvPicPr>
          <p:nvPr/>
        </p:nvPicPr>
        <p:blipFill>
          <a:blip r:embed="rId26"/>
          <a:srcRect/>
          <a:stretch/>
        </p:blipFill>
        <p:spPr>
          <a:xfrm>
            <a:off x="5851969" y="4977347"/>
            <a:ext cx="696031" cy="835237"/>
          </a:xfrm>
          <a:prstGeom prst="rect">
            <a:avLst/>
          </a:prstGeom>
          <a:noFill/>
          <a:ln>
            <a:noFill/>
          </a:ln>
          <a:effectLst>
            <a:outerShdw blurRad="57150" dist="38100" dir="2760000" algn="bl" rotWithShape="0">
              <a:srgbClr val="000000">
                <a:alpha val="86000"/>
              </a:srgbClr>
            </a:outerShdw>
          </a:effectLst>
        </p:spPr>
      </p:pic>
      <p:pic>
        <p:nvPicPr>
          <p:cNvPr id="152" name="Google Shape;392;p31">
            <a:extLst>
              <a:ext uri="{FF2B5EF4-FFF2-40B4-BE49-F238E27FC236}">
                <a16:creationId xmlns:a16="http://schemas.microsoft.com/office/drawing/2014/main" id="{61103ABD-0AC1-84BC-1E51-7E59C8B61866}"/>
              </a:ext>
            </a:extLst>
          </p:cNvPr>
          <p:cNvPicPr>
            <a:picLocks/>
          </p:cNvPicPr>
          <p:nvPr/>
        </p:nvPicPr>
        <p:blipFill>
          <a:blip r:embed="rId27"/>
          <a:srcRect/>
          <a:stretch/>
        </p:blipFill>
        <p:spPr>
          <a:xfrm>
            <a:off x="6728497" y="4977048"/>
            <a:ext cx="696031" cy="835237"/>
          </a:xfrm>
          <a:prstGeom prst="rect">
            <a:avLst/>
          </a:prstGeom>
          <a:noFill/>
          <a:ln>
            <a:noFill/>
          </a:ln>
          <a:effectLst>
            <a:outerShdw blurRad="57150" dist="38100" dir="2760000" algn="bl" rotWithShape="0">
              <a:srgbClr val="000000">
                <a:alpha val="86000"/>
              </a:srgbClr>
            </a:outerShdw>
          </a:effectLst>
        </p:spPr>
      </p:pic>
      <p:pic>
        <p:nvPicPr>
          <p:cNvPr id="153" name="Google Shape;392;p31">
            <a:extLst>
              <a:ext uri="{FF2B5EF4-FFF2-40B4-BE49-F238E27FC236}">
                <a16:creationId xmlns:a16="http://schemas.microsoft.com/office/drawing/2014/main" id="{0C215AC8-C62A-0955-33D5-17CDEF284394}"/>
              </a:ext>
            </a:extLst>
          </p:cNvPr>
          <p:cNvPicPr>
            <a:picLocks/>
          </p:cNvPicPr>
          <p:nvPr/>
        </p:nvPicPr>
        <p:blipFill>
          <a:blip r:embed="rId28"/>
          <a:srcRect/>
          <a:stretch/>
        </p:blipFill>
        <p:spPr>
          <a:xfrm>
            <a:off x="3349222" y="4977176"/>
            <a:ext cx="696031" cy="835237"/>
          </a:xfrm>
          <a:prstGeom prst="rect">
            <a:avLst/>
          </a:prstGeom>
          <a:noFill/>
          <a:ln>
            <a:noFill/>
          </a:ln>
          <a:effectLst>
            <a:outerShdw blurRad="57150" dist="38100" dir="2760000" algn="bl" rotWithShape="0">
              <a:srgbClr val="000000">
                <a:alpha val="86000"/>
              </a:srgbClr>
            </a:outerShdw>
          </a:effectLst>
        </p:spPr>
      </p:pic>
      <p:pic>
        <p:nvPicPr>
          <p:cNvPr id="154" name="Google Shape;392;p31">
            <a:extLst>
              <a:ext uri="{FF2B5EF4-FFF2-40B4-BE49-F238E27FC236}">
                <a16:creationId xmlns:a16="http://schemas.microsoft.com/office/drawing/2014/main" id="{FF8B824C-C311-17C1-67AB-452C553364C7}"/>
              </a:ext>
            </a:extLst>
          </p:cNvPr>
          <p:cNvPicPr>
            <a:picLocks/>
          </p:cNvPicPr>
          <p:nvPr/>
        </p:nvPicPr>
        <p:blipFill>
          <a:blip r:embed="rId29"/>
          <a:srcRect/>
          <a:stretch/>
        </p:blipFill>
        <p:spPr>
          <a:xfrm>
            <a:off x="4225750" y="4976878"/>
            <a:ext cx="696031" cy="835237"/>
          </a:xfrm>
          <a:prstGeom prst="rect">
            <a:avLst/>
          </a:prstGeom>
          <a:noFill/>
          <a:ln>
            <a:noFill/>
          </a:ln>
          <a:effectLst>
            <a:outerShdw blurRad="57150" dist="38100" dir="2760000" algn="bl" rotWithShape="0">
              <a:srgbClr val="000000">
                <a:alpha val="86000"/>
              </a:srgbClr>
            </a:outerShdw>
          </a:effectLst>
        </p:spPr>
      </p:pic>
      <p:sp>
        <p:nvSpPr>
          <p:cNvPr id="46" name="Text Placeholder 45">
            <a:extLst>
              <a:ext uri="{FF2B5EF4-FFF2-40B4-BE49-F238E27FC236}">
                <a16:creationId xmlns:a16="http://schemas.microsoft.com/office/drawing/2014/main" id="{F455D563-5042-76F9-775B-0466F2F25471}"/>
              </a:ext>
            </a:extLst>
          </p:cNvPr>
          <p:cNvSpPr>
            <a:spLocks noGrp="1"/>
          </p:cNvSpPr>
          <p:nvPr>
            <p:ph type="body" sz="quarter" idx="15"/>
          </p:nvPr>
        </p:nvSpPr>
        <p:spPr/>
        <p:txBody>
          <a:bodyPr/>
          <a:lstStyle/>
          <a:p>
            <a:endParaRPr lang="en-IT"/>
          </a:p>
        </p:txBody>
      </p:sp>
      <p:sp>
        <p:nvSpPr>
          <p:cNvPr id="48" name="Text Placeholder 47">
            <a:extLst>
              <a:ext uri="{FF2B5EF4-FFF2-40B4-BE49-F238E27FC236}">
                <a16:creationId xmlns:a16="http://schemas.microsoft.com/office/drawing/2014/main" id="{DD49840A-5415-5697-8C25-AAADA4DC6E3A}"/>
              </a:ext>
            </a:extLst>
          </p:cNvPr>
          <p:cNvSpPr>
            <a:spLocks noGrp="1"/>
          </p:cNvSpPr>
          <p:nvPr>
            <p:ph type="body" sz="quarter" idx="17"/>
          </p:nvPr>
        </p:nvSpPr>
        <p:spPr/>
        <p:txBody>
          <a:bodyPr/>
          <a:lstStyle/>
          <a:p>
            <a:endParaRPr lang="en-IT"/>
          </a:p>
        </p:txBody>
      </p:sp>
      <p:sp>
        <p:nvSpPr>
          <p:cNvPr id="47" name="Text Placeholder 46">
            <a:extLst>
              <a:ext uri="{FF2B5EF4-FFF2-40B4-BE49-F238E27FC236}">
                <a16:creationId xmlns:a16="http://schemas.microsoft.com/office/drawing/2014/main" id="{5423FC17-F9AC-3D0A-C945-9361CC191393}"/>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834354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50"/>
                                        <p:tgtEl>
                                          <p:spTgt spid="32"/>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fade">
                                      <p:cBhvr>
                                        <p:cTn id="11" dur="250"/>
                                        <p:tgtEl>
                                          <p:spTgt spid="153"/>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250"/>
                                        <p:tgtEl>
                                          <p:spTgt spid="33"/>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54"/>
                                        </p:tgtEl>
                                        <p:attrNameLst>
                                          <p:attrName>style.visibility</p:attrName>
                                        </p:attrNameLst>
                                      </p:cBhvr>
                                      <p:to>
                                        <p:strVal val="visible"/>
                                      </p:to>
                                    </p:set>
                                    <p:animEffect transition="in" filter="fade">
                                      <p:cBhvr>
                                        <p:cTn id="19" dur="250"/>
                                        <p:tgtEl>
                                          <p:spTgt spid="15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250"/>
                                        <p:tgtEl>
                                          <p:spTgt spid="30"/>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51"/>
                                        </p:tgtEl>
                                        <p:attrNameLst>
                                          <p:attrName>style.visibility</p:attrName>
                                        </p:attrNameLst>
                                      </p:cBhvr>
                                      <p:to>
                                        <p:strVal val="visible"/>
                                      </p:to>
                                    </p:set>
                                    <p:animEffect transition="in" filter="fade">
                                      <p:cBhvr>
                                        <p:cTn id="27" dur="250"/>
                                        <p:tgtEl>
                                          <p:spTgt spid="151"/>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250"/>
                                        <p:tgtEl>
                                          <p:spTgt spid="31"/>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52"/>
                                        </p:tgtEl>
                                        <p:attrNameLst>
                                          <p:attrName>style.visibility</p:attrName>
                                        </p:attrNameLst>
                                      </p:cBhvr>
                                      <p:to>
                                        <p:strVal val="visible"/>
                                      </p:to>
                                    </p:set>
                                    <p:animEffect transition="in" filter="fade">
                                      <p:cBhvr>
                                        <p:cTn id="35" dur="250"/>
                                        <p:tgtEl>
                                          <p:spTgt spid="152"/>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50"/>
                                        <p:tgtEl>
                                          <p:spTgt spid="28"/>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49"/>
                                        </p:tgtEl>
                                        <p:attrNameLst>
                                          <p:attrName>style.visibility</p:attrName>
                                        </p:attrNameLst>
                                      </p:cBhvr>
                                      <p:to>
                                        <p:strVal val="visible"/>
                                      </p:to>
                                    </p:set>
                                    <p:animEffect transition="in" filter="fade">
                                      <p:cBhvr>
                                        <p:cTn id="43" dur="250"/>
                                        <p:tgtEl>
                                          <p:spTgt spid="149"/>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250"/>
                                        <p:tgtEl>
                                          <p:spTgt spid="29"/>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250"/>
                                        <p:tgtEl>
                                          <p:spTgt spid="150"/>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250"/>
                                        <p:tgtEl>
                                          <p:spTgt spid="26"/>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147"/>
                                        </p:tgtEl>
                                        <p:attrNameLst>
                                          <p:attrName>style.visibility</p:attrName>
                                        </p:attrNameLst>
                                      </p:cBhvr>
                                      <p:to>
                                        <p:strVal val="visible"/>
                                      </p:to>
                                    </p:set>
                                    <p:animEffect transition="in" filter="fade">
                                      <p:cBhvr>
                                        <p:cTn id="59" dur="250"/>
                                        <p:tgtEl>
                                          <p:spTgt spid="147"/>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50"/>
                                        <p:tgtEl>
                                          <p:spTgt spid="27"/>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148"/>
                                        </p:tgtEl>
                                        <p:attrNameLst>
                                          <p:attrName>style.visibility</p:attrName>
                                        </p:attrNameLst>
                                      </p:cBhvr>
                                      <p:to>
                                        <p:strVal val="visible"/>
                                      </p:to>
                                    </p:set>
                                    <p:animEffect transition="in" filter="fade">
                                      <p:cBhvr>
                                        <p:cTn id="67" dur="250"/>
                                        <p:tgtEl>
                                          <p:spTgt spid="148"/>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250"/>
                                        <p:tgtEl>
                                          <p:spTgt spid="24"/>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145"/>
                                        </p:tgtEl>
                                        <p:attrNameLst>
                                          <p:attrName>style.visibility</p:attrName>
                                        </p:attrNameLst>
                                      </p:cBhvr>
                                      <p:to>
                                        <p:strVal val="visible"/>
                                      </p:to>
                                    </p:set>
                                    <p:animEffect transition="in" filter="fade">
                                      <p:cBhvr>
                                        <p:cTn id="75" dur="250"/>
                                        <p:tgtEl>
                                          <p:spTgt spid="145"/>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250"/>
                                        <p:tgtEl>
                                          <p:spTgt spid="25"/>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146"/>
                                        </p:tgtEl>
                                        <p:attrNameLst>
                                          <p:attrName>style.visibility</p:attrName>
                                        </p:attrNameLst>
                                      </p:cBhvr>
                                      <p:to>
                                        <p:strVal val="visible"/>
                                      </p:to>
                                    </p:set>
                                    <p:animEffect transition="in" filter="fade">
                                      <p:cBhvr>
                                        <p:cTn id="83" dur="250"/>
                                        <p:tgtEl>
                                          <p:spTgt spid="146"/>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250"/>
                                        <p:tgtEl>
                                          <p:spTgt spid="22"/>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143"/>
                                        </p:tgtEl>
                                        <p:attrNameLst>
                                          <p:attrName>style.visibility</p:attrName>
                                        </p:attrNameLst>
                                      </p:cBhvr>
                                      <p:to>
                                        <p:strVal val="visible"/>
                                      </p:to>
                                    </p:set>
                                    <p:animEffect transition="in" filter="fade">
                                      <p:cBhvr>
                                        <p:cTn id="91" dur="250"/>
                                        <p:tgtEl>
                                          <p:spTgt spid="143"/>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250"/>
                                        <p:tgtEl>
                                          <p:spTgt spid="23"/>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fade">
                                      <p:cBhvr>
                                        <p:cTn id="99" dur="25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grpSp>
        <p:nvGrpSpPr>
          <p:cNvPr id="6" name="Group 5">
            <a:extLst>
              <a:ext uri="{FF2B5EF4-FFF2-40B4-BE49-F238E27FC236}">
                <a16:creationId xmlns:a16="http://schemas.microsoft.com/office/drawing/2014/main" id="{96BA6B45-04C7-CBC1-8453-16C168293402}"/>
              </a:ext>
            </a:extLst>
          </p:cNvPr>
          <p:cNvGrpSpPr/>
          <p:nvPr/>
        </p:nvGrpSpPr>
        <p:grpSpPr>
          <a:xfrm>
            <a:off x="2624140" y="1747349"/>
            <a:ext cx="2941175" cy="1131620"/>
            <a:chOff x="1845098" y="371355"/>
            <a:chExt cx="2068014" cy="795670"/>
          </a:xfrm>
        </p:grpSpPr>
        <p:pic>
          <p:nvPicPr>
            <p:cNvPr id="45" name="Google Shape;372;p31">
              <a:extLst>
                <a:ext uri="{FF2B5EF4-FFF2-40B4-BE49-F238E27FC236}">
                  <a16:creationId xmlns:a16="http://schemas.microsoft.com/office/drawing/2014/main" id="{54A257B6-3EDF-812B-EE53-E1B1F21FA74B}"/>
                </a:ext>
              </a:extLst>
            </p:cNvPr>
            <p:cNvPicPr preferRelativeResize="0"/>
            <p:nvPr/>
          </p:nvPicPr>
          <p:blipFill>
            <a:blip r:embed="rId3">
              <a:alphaModFix/>
            </a:blip>
            <a:stretch>
              <a:fillRect/>
            </a:stretch>
          </p:blipFill>
          <p:spPr>
            <a:xfrm rot="499221">
              <a:off x="3084876" y="915992"/>
              <a:ext cx="468996" cy="228668"/>
            </a:xfrm>
            <a:prstGeom prst="rect">
              <a:avLst/>
            </a:prstGeom>
            <a:noFill/>
            <a:ln>
              <a:noFill/>
            </a:ln>
          </p:spPr>
        </p:pic>
        <p:pic>
          <p:nvPicPr>
            <p:cNvPr id="46" name="Google Shape;373;p31">
              <a:extLst>
                <a:ext uri="{FF2B5EF4-FFF2-40B4-BE49-F238E27FC236}">
                  <a16:creationId xmlns:a16="http://schemas.microsoft.com/office/drawing/2014/main" id="{C30BB4A6-A3E0-449C-3071-35D88CBA8FC7}"/>
                </a:ext>
              </a:extLst>
            </p:cNvPr>
            <p:cNvPicPr preferRelativeResize="0"/>
            <p:nvPr/>
          </p:nvPicPr>
          <p:blipFill>
            <a:blip r:embed="rId3">
              <a:alphaModFix/>
            </a:blip>
            <a:stretch>
              <a:fillRect/>
            </a:stretch>
          </p:blipFill>
          <p:spPr>
            <a:xfrm rot="-603141">
              <a:off x="2526592" y="727334"/>
              <a:ext cx="468208" cy="229177"/>
            </a:xfrm>
            <a:prstGeom prst="rect">
              <a:avLst/>
            </a:prstGeom>
            <a:noFill/>
            <a:ln>
              <a:noFill/>
            </a:ln>
          </p:spPr>
        </p:pic>
        <p:pic>
          <p:nvPicPr>
            <p:cNvPr id="47" name="Google Shape;374;p31">
              <a:extLst>
                <a:ext uri="{FF2B5EF4-FFF2-40B4-BE49-F238E27FC236}">
                  <a16:creationId xmlns:a16="http://schemas.microsoft.com/office/drawing/2014/main" id="{1073454B-97EC-22DF-D71F-33B61E67F78D}"/>
                </a:ext>
              </a:extLst>
            </p:cNvPr>
            <p:cNvPicPr preferRelativeResize="0"/>
            <p:nvPr/>
          </p:nvPicPr>
          <p:blipFill>
            <a:blip r:embed="rId3">
              <a:alphaModFix/>
            </a:blip>
            <a:stretch>
              <a:fillRect/>
            </a:stretch>
          </p:blipFill>
          <p:spPr>
            <a:xfrm rot="-1018844">
              <a:off x="2714213" y="914322"/>
              <a:ext cx="463778" cy="232013"/>
            </a:xfrm>
            <a:prstGeom prst="rect">
              <a:avLst/>
            </a:prstGeom>
            <a:noFill/>
            <a:ln>
              <a:noFill/>
            </a:ln>
          </p:spPr>
        </p:pic>
        <p:pic>
          <p:nvPicPr>
            <p:cNvPr id="48" name="Google Shape;375;p31">
              <a:extLst>
                <a:ext uri="{FF2B5EF4-FFF2-40B4-BE49-F238E27FC236}">
                  <a16:creationId xmlns:a16="http://schemas.microsoft.com/office/drawing/2014/main" id="{0596F724-8FE2-1A20-742A-2D289BF38BBB}"/>
                </a:ext>
              </a:extLst>
            </p:cNvPr>
            <p:cNvPicPr preferRelativeResize="0"/>
            <p:nvPr/>
          </p:nvPicPr>
          <p:blipFill>
            <a:blip r:embed="rId3">
              <a:alphaModFix/>
            </a:blip>
            <a:stretch>
              <a:fillRect/>
            </a:stretch>
          </p:blipFill>
          <p:spPr>
            <a:xfrm rot="-144441">
              <a:off x="2321194" y="939392"/>
              <a:ext cx="470585" cy="227633"/>
            </a:xfrm>
            <a:prstGeom prst="rect">
              <a:avLst/>
            </a:prstGeom>
            <a:noFill/>
            <a:ln>
              <a:noFill/>
            </a:ln>
          </p:spPr>
        </p:pic>
        <p:pic>
          <p:nvPicPr>
            <p:cNvPr id="49" name="Google Shape;409;p31">
              <a:extLst>
                <a:ext uri="{FF2B5EF4-FFF2-40B4-BE49-F238E27FC236}">
                  <a16:creationId xmlns:a16="http://schemas.microsoft.com/office/drawing/2014/main" id="{02AD1978-BBF9-E6ED-B8A4-0C9CA3B6580E}"/>
                </a:ext>
              </a:extLst>
            </p:cNvPr>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50" name="Google Shape;410;p31">
              <a:extLst>
                <a:ext uri="{FF2B5EF4-FFF2-40B4-BE49-F238E27FC236}">
                  <a16:creationId xmlns:a16="http://schemas.microsoft.com/office/drawing/2014/main" id="{A2D8F202-F256-3B98-BD06-D2E56D6C473A}"/>
                </a:ext>
              </a:extLst>
            </p:cNvPr>
            <p:cNvPicPr preferRelativeResize="0"/>
            <p:nvPr/>
          </p:nvPicPr>
          <p:blipFill>
            <a:blip r:embed="rId3">
              <a:alphaModFix/>
            </a:blip>
            <a:stretch>
              <a:fillRect/>
            </a:stretch>
          </p:blipFill>
          <p:spPr>
            <a:xfrm rot="-458565">
              <a:off x="2252467" y="450678"/>
              <a:ext cx="469260" cy="228493"/>
            </a:xfrm>
            <a:prstGeom prst="rect">
              <a:avLst/>
            </a:prstGeom>
            <a:noFill/>
            <a:ln>
              <a:noFill/>
            </a:ln>
          </p:spPr>
        </p:pic>
        <p:pic>
          <p:nvPicPr>
            <p:cNvPr id="51" name="Google Shape;411;p31">
              <a:extLst>
                <a:ext uri="{FF2B5EF4-FFF2-40B4-BE49-F238E27FC236}">
                  <a16:creationId xmlns:a16="http://schemas.microsoft.com/office/drawing/2014/main" id="{4634DC5F-C997-67CE-3DBB-F6459D488E5B}"/>
                </a:ext>
              </a:extLst>
            </p:cNvPr>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52" name="Google Shape;412;p31">
              <a:extLst>
                <a:ext uri="{FF2B5EF4-FFF2-40B4-BE49-F238E27FC236}">
                  <a16:creationId xmlns:a16="http://schemas.microsoft.com/office/drawing/2014/main" id="{74EC97FE-4C62-670A-931B-F08D2C8A9DCF}"/>
                </a:ext>
              </a:extLst>
            </p:cNvPr>
            <p:cNvPicPr preferRelativeResize="0"/>
            <p:nvPr/>
          </p:nvPicPr>
          <p:blipFill>
            <a:blip r:embed="rId3">
              <a:alphaModFix/>
            </a:blip>
            <a:stretch>
              <a:fillRect/>
            </a:stretch>
          </p:blipFill>
          <p:spPr>
            <a:xfrm rot="879240">
              <a:off x="3019187" y="449461"/>
              <a:ext cx="465482" cy="230929"/>
            </a:xfrm>
            <a:prstGeom prst="rect">
              <a:avLst/>
            </a:prstGeom>
            <a:noFill/>
            <a:ln>
              <a:noFill/>
            </a:ln>
          </p:spPr>
        </p:pic>
        <p:pic>
          <p:nvPicPr>
            <p:cNvPr id="53" name="Google Shape;413;p31">
              <a:extLst>
                <a:ext uri="{FF2B5EF4-FFF2-40B4-BE49-F238E27FC236}">
                  <a16:creationId xmlns:a16="http://schemas.microsoft.com/office/drawing/2014/main" id="{0E3CFBC5-496C-2666-0E8D-E9A9DE85729F}"/>
                </a:ext>
              </a:extLst>
            </p:cNvPr>
            <p:cNvPicPr preferRelativeResize="0"/>
            <p:nvPr/>
          </p:nvPicPr>
          <p:blipFill>
            <a:blip r:embed="rId3">
              <a:alphaModFix/>
            </a:blip>
            <a:stretch>
              <a:fillRect/>
            </a:stretch>
          </p:blipFill>
          <p:spPr>
            <a:xfrm rot="35">
              <a:off x="3385407" y="371355"/>
              <a:ext cx="470731" cy="227537"/>
            </a:xfrm>
            <a:prstGeom prst="rect">
              <a:avLst/>
            </a:prstGeom>
            <a:noFill/>
            <a:ln>
              <a:noFill/>
            </a:ln>
          </p:spPr>
        </p:pic>
        <p:pic>
          <p:nvPicPr>
            <p:cNvPr id="54" name="Google Shape;414;p31">
              <a:extLst>
                <a:ext uri="{FF2B5EF4-FFF2-40B4-BE49-F238E27FC236}">
                  <a16:creationId xmlns:a16="http://schemas.microsoft.com/office/drawing/2014/main" id="{C7058C4B-BE99-74E9-ACBD-3065909A1A72}"/>
                </a:ext>
              </a:extLst>
            </p:cNvPr>
            <p:cNvPicPr preferRelativeResize="0"/>
            <p:nvPr/>
          </p:nvPicPr>
          <p:blipFill>
            <a:blip r:embed="rId3">
              <a:alphaModFix/>
            </a:blip>
            <a:stretch>
              <a:fillRect/>
            </a:stretch>
          </p:blipFill>
          <p:spPr>
            <a:xfrm rot="-1108003">
              <a:off x="1845098" y="661020"/>
              <a:ext cx="462583" cy="232766"/>
            </a:xfrm>
            <a:prstGeom prst="rect">
              <a:avLst/>
            </a:prstGeom>
            <a:noFill/>
            <a:ln>
              <a:noFill/>
            </a:ln>
          </p:spPr>
        </p:pic>
        <p:pic>
          <p:nvPicPr>
            <p:cNvPr id="55" name="Google Shape;415;p31">
              <a:extLst>
                <a:ext uri="{FF2B5EF4-FFF2-40B4-BE49-F238E27FC236}">
                  <a16:creationId xmlns:a16="http://schemas.microsoft.com/office/drawing/2014/main" id="{E77E4472-4A33-183F-C3B8-0E41D93DD318}"/>
                </a:ext>
              </a:extLst>
            </p:cNvPr>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56" name="Google Shape;416;p31">
              <a:extLst>
                <a:ext uri="{FF2B5EF4-FFF2-40B4-BE49-F238E27FC236}">
                  <a16:creationId xmlns:a16="http://schemas.microsoft.com/office/drawing/2014/main" id="{922CFE0B-8411-230D-D62B-3CF162FE5BB5}"/>
                </a:ext>
              </a:extLst>
            </p:cNvPr>
            <p:cNvPicPr preferRelativeResize="0"/>
            <p:nvPr/>
          </p:nvPicPr>
          <p:blipFill>
            <a:blip r:embed="rId3">
              <a:alphaModFix/>
            </a:blip>
            <a:stretch>
              <a:fillRect/>
            </a:stretch>
          </p:blipFill>
          <p:spPr>
            <a:xfrm rot="-603141">
              <a:off x="2877384" y="662816"/>
              <a:ext cx="468208" cy="229177"/>
            </a:xfrm>
            <a:prstGeom prst="rect">
              <a:avLst/>
            </a:prstGeom>
            <a:noFill/>
            <a:ln>
              <a:noFill/>
            </a:ln>
          </p:spPr>
        </p:pic>
        <p:pic>
          <p:nvPicPr>
            <p:cNvPr id="57" name="Google Shape;417;p31">
              <a:extLst>
                <a:ext uri="{FF2B5EF4-FFF2-40B4-BE49-F238E27FC236}">
                  <a16:creationId xmlns:a16="http://schemas.microsoft.com/office/drawing/2014/main" id="{EC10E772-615E-4C7E-AE50-24C3F1A22D6F}"/>
                </a:ext>
              </a:extLst>
            </p:cNvPr>
            <p:cNvPicPr preferRelativeResize="0"/>
            <p:nvPr/>
          </p:nvPicPr>
          <p:blipFill>
            <a:blip r:embed="rId3">
              <a:alphaModFix/>
            </a:blip>
            <a:stretch>
              <a:fillRect/>
            </a:stretch>
          </p:blipFill>
          <p:spPr>
            <a:xfrm rot="499221">
              <a:off x="3231954" y="727557"/>
              <a:ext cx="468996" cy="228668"/>
            </a:xfrm>
            <a:prstGeom prst="rect">
              <a:avLst/>
            </a:prstGeom>
            <a:noFill/>
            <a:ln>
              <a:noFill/>
            </a:ln>
          </p:spPr>
        </p:pic>
        <p:pic>
          <p:nvPicPr>
            <p:cNvPr id="58" name="Google Shape;419;p31">
              <a:extLst>
                <a:ext uri="{FF2B5EF4-FFF2-40B4-BE49-F238E27FC236}">
                  <a16:creationId xmlns:a16="http://schemas.microsoft.com/office/drawing/2014/main" id="{479CA741-1900-32BD-D63F-5799176FC7AA}"/>
                </a:ext>
              </a:extLst>
            </p:cNvPr>
            <p:cNvPicPr preferRelativeResize="0"/>
            <p:nvPr/>
          </p:nvPicPr>
          <p:blipFill>
            <a:blip r:embed="rId3">
              <a:alphaModFix/>
            </a:blip>
            <a:stretch>
              <a:fillRect/>
            </a:stretch>
          </p:blipFill>
          <p:spPr>
            <a:xfrm rot="499221">
              <a:off x="1967524" y="887155"/>
              <a:ext cx="468996" cy="228668"/>
            </a:xfrm>
            <a:prstGeom prst="rect">
              <a:avLst/>
            </a:prstGeom>
            <a:noFill/>
            <a:ln>
              <a:noFill/>
            </a:ln>
          </p:spPr>
        </p:pic>
        <p:pic>
          <p:nvPicPr>
            <p:cNvPr id="59" name="Google Shape;420;p31">
              <a:extLst>
                <a:ext uri="{FF2B5EF4-FFF2-40B4-BE49-F238E27FC236}">
                  <a16:creationId xmlns:a16="http://schemas.microsoft.com/office/drawing/2014/main" id="{076DD95B-19BF-8125-52E9-9EE2A4461C85}"/>
                </a:ext>
              </a:extLst>
            </p:cNvPr>
            <p:cNvPicPr preferRelativeResize="0"/>
            <p:nvPr/>
          </p:nvPicPr>
          <p:blipFill>
            <a:blip r:embed="rId3">
              <a:alphaModFix/>
            </a:blip>
            <a:stretch>
              <a:fillRect/>
            </a:stretch>
          </p:blipFill>
          <p:spPr>
            <a:xfrm rot="-478643">
              <a:off x="3443980" y="916038"/>
              <a:ext cx="469132" cy="228579"/>
            </a:xfrm>
            <a:prstGeom prst="rect">
              <a:avLst/>
            </a:prstGeom>
            <a:noFill/>
            <a:ln>
              <a:noFill/>
            </a:ln>
          </p:spPr>
        </p:pic>
      </p:grpSp>
      <p:sp>
        <p:nvSpPr>
          <p:cNvPr id="60" name="Google Shape;390;p31">
            <a:extLst>
              <a:ext uri="{FF2B5EF4-FFF2-40B4-BE49-F238E27FC236}">
                <a16:creationId xmlns:a16="http://schemas.microsoft.com/office/drawing/2014/main" id="{1C1A68F6-BB6D-B9B2-59A2-9C21A667231C}"/>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pic>
        <p:nvPicPr>
          <p:cNvPr id="61" name="Google Shape;418;p31">
            <a:extLst>
              <a:ext uri="{FF2B5EF4-FFF2-40B4-BE49-F238E27FC236}">
                <a16:creationId xmlns:a16="http://schemas.microsoft.com/office/drawing/2014/main" id="{6FED3345-0C39-A95B-E42D-453C666769B2}"/>
              </a:ext>
            </a:extLst>
          </p:cNvPr>
          <p:cNvPicPr preferRelativeResize="0"/>
          <p:nvPr/>
        </p:nvPicPr>
        <p:blipFill>
          <a:blip r:embed="rId3">
            <a:alphaModFix/>
          </a:blip>
          <a:stretch>
            <a:fillRect/>
          </a:stretch>
        </p:blipFill>
        <p:spPr>
          <a:xfrm rot="499221">
            <a:off x="4981556" y="2037409"/>
            <a:ext cx="667017" cy="325217"/>
          </a:xfrm>
          <a:prstGeom prst="rect">
            <a:avLst/>
          </a:prstGeom>
          <a:noFill/>
          <a:ln>
            <a:noFill/>
          </a:ln>
        </p:spPr>
      </p:pic>
      <p:grpSp>
        <p:nvGrpSpPr>
          <p:cNvPr id="62" name="Group 61">
            <a:extLst>
              <a:ext uri="{FF2B5EF4-FFF2-40B4-BE49-F238E27FC236}">
                <a16:creationId xmlns:a16="http://schemas.microsoft.com/office/drawing/2014/main" id="{3D98992F-DFA9-D2F9-7813-2BD10B718055}"/>
              </a:ext>
            </a:extLst>
          </p:cNvPr>
          <p:cNvGrpSpPr/>
          <p:nvPr/>
        </p:nvGrpSpPr>
        <p:grpSpPr>
          <a:xfrm>
            <a:off x="6017387" y="2899573"/>
            <a:ext cx="1192107" cy="1227823"/>
            <a:chOff x="4230975" y="1181512"/>
            <a:chExt cx="838200" cy="863313"/>
          </a:xfrm>
        </p:grpSpPr>
        <p:pic>
          <p:nvPicPr>
            <p:cNvPr id="63" name="Google Shape;392;p31">
              <a:extLst>
                <a:ext uri="{FF2B5EF4-FFF2-40B4-BE49-F238E27FC236}">
                  <a16:creationId xmlns:a16="http://schemas.microsoft.com/office/drawing/2014/main" id="{EED289CA-4093-8000-DAF0-26D9B280CDF3}"/>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28" name="Google Shape;427;p31">
              <a:extLst>
                <a:ext uri="{FF2B5EF4-FFF2-40B4-BE49-F238E27FC236}">
                  <a16:creationId xmlns:a16="http://schemas.microsoft.com/office/drawing/2014/main" id="{EA4101DB-CF9E-8CD8-B81C-6A77D4A5263E}"/>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sp>
        <p:nvSpPr>
          <p:cNvPr id="129" name="Google Shape;268;p29">
            <a:extLst>
              <a:ext uri="{FF2B5EF4-FFF2-40B4-BE49-F238E27FC236}">
                <a16:creationId xmlns:a16="http://schemas.microsoft.com/office/drawing/2014/main" id="{62937A09-CF79-4B40-54A1-0FC3077CB7FE}"/>
              </a:ext>
            </a:extLst>
          </p:cNvPr>
          <p:cNvSpPr/>
          <p:nvPr/>
        </p:nvSpPr>
        <p:spPr>
          <a:xfrm>
            <a:off x="8437066"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30" name="Google Shape;392;p31">
            <a:extLst>
              <a:ext uri="{FF2B5EF4-FFF2-40B4-BE49-F238E27FC236}">
                <a16:creationId xmlns:a16="http://schemas.microsoft.com/office/drawing/2014/main" id="{EF6FBDDD-AF18-4876-C36C-1A9710BB6111}"/>
              </a:ext>
            </a:extLst>
          </p:cNvPr>
          <p:cNvPicPr>
            <a:picLocks/>
          </p:cNvPicPr>
          <p:nvPr/>
        </p:nvPicPr>
        <p:blipFill>
          <a:blip r:embed="rId5"/>
          <a:srcRect/>
          <a:stretch/>
        </p:blipFill>
        <p:spPr>
          <a:xfrm>
            <a:off x="8273434" y="6602940"/>
            <a:ext cx="696031" cy="835237"/>
          </a:xfrm>
          <a:prstGeom prst="rect">
            <a:avLst/>
          </a:prstGeom>
          <a:noFill/>
          <a:ln>
            <a:noFill/>
          </a:ln>
          <a:effectLst>
            <a:outerShdw blurRad="57150" dist="38100" dir="2760000" algn="bl" rotWithShape="0">
              <a:srgbClr val="000000">
                <a:alpha val="86000"/>
              </a:srgbClr>
            </a:outerShdw>
          </a:effectLst>
        </p:spPr>
      </p:pic>
      <p:pic>
        <p:nvPicPr>
          <p:cNvPr id="131" name="Google Shape;392;p31">
            <a:extLst>
              <a:ext uri="{FF2B5EF4-FFF2-40B4-BE49-F238E27FC236}">
                <a16:creationId xmlns:a16="http://schemas.microsoft.com/office/drawing/2014/main" id="{9525A94B-5F5D-DBF2-0DCC-03A3D263192B}"/>
              </a:ext>
            </a:extLst>
          </p:cNvPr>
          <p:cNvPicPr>
            <a:picLocks/>
          </p:cNvPicPr>
          <p:nvPr/>
        </p:nvPicPr>
        <p:blipFill>
          <a:blip r:embed="rId6"/>
          <a:srcRect/>
          <a:stretch/>
        </p:blipFill>
        <p:spPr>
          <a:xfrm>
            <a:off x="9149963" y="6602641"/>
            <a:ext cx="696031" cy="835237"/>
          </a:xfrm>
          <a:prstGeom prst="rect">
            <a:avLst/>
          </a:prstGeom>
          <a:noFill/>
          <a:ln>
            <a:noFill/>
          </a:ln>
          <a:effectLst>
            <a:outerShdw blurRad="57150" dist="38100" dir="2760000" algn="bl" rotWithShape="0">
              <a:srgbClr val="000000">
                <a:alpha val="86000"/>
              </a:srgbClr>
            </a:outerShdw>
          </a:effectLst>
        </p:spPr>
      </p:pic>
      <p:sp>
        <p:nvSpPr>
          <p:cNvPr id="155" name="Google Shape;268;p29">
            <a:extLst>
              <a:ext uri="{FF2B5EF4-FFF2-40B4-BE49-F238E27FC236}">
                <a16:creationId xmlns:a16="http://schemas.microsoft.com/office/drawing/2014/main" id="{4242665F-9728-654E-D6E8-D79FB3185A06}"/>
              </a:ext>
            </a:extLst>
          </p:cNvPr>
          <p:cNvSpPr/>
          <p:nvPr/>
        </p:nvSpPr>
        <p:spPr>
          <a:xfrm>
            <a:off x="6015597"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56" name="Google Shape;392;p31">
            <a:extLst>
              <a:ext uri="{FF2B5EF4-FFF2-40B4-BE49-F238E27FC236}">
                <a16:creationId xmlns:a16="http://schemas.microsoft.com/office/drawing/2014/main" id="{83957FF3-6789-18D9-9DA8-53D60030AF42}"/>
              </a:ext>
            </a:extLst>
          </p:cNvPr>
          <p:cNvPicPr>
            <a:picLocks/>
          </p:cNvPicPr>
          <p:nvPr/>
        </p:nvPicPr>
        <p:blipFill>
          <a:blip r:embed="rId7"/>
          <a:srcRect/>
          <a:stretch/>
        </p:blipFill>
        <p:spPr>
          <a:xfrm>
            <a:off x="5851966" y="6602940"/>
            <a:ext cx="696031" cy="835237"/>
          </a:xfrm>
          <a:prstGeom prst="rect">
            <a:avLst/>
          </a:prstGeom>
          <a:noFill/>
          <a:ln>
            <a:noFill/>
          </a:ln>
          <a:effectLst>
            <a:outerShdw blurRad="57150" dist="38100" dir="2760000" algn="bl" rotWithShape="0">
              <a:srgbClr val="000000">
                <a:alpha val="86000"/>
              </a:srgbClr>
            </a:outerShdw>
          </a:effectLst>
        </p:spPr>
      </p:pic>
      <p:pic>
        <p:nvPicPr>
          <p:cNvPr id="157" name="Google Shape;392;p31">
            <a:extLst>
              <a:ext uri="{FF2B5EF4-FFF2-40B4-BE49-F238E27FC236}">
                <a16:creationId xmlns:a16="http://schemas.microsoft.com/office/drawing/2014/main" id="{265C2A5C-F354-802A-BE0F-FACB6CC9DEB5}"/>
              </a:ext>
            </a:extLst>
          </p:cNvPr>
          <p:cNvPicPr>
            <a:picLocks/>
          </p:cNvPicPr>
          <p:nvPr/>
        </p:nvPicPr>
        <p:blipFill>
          <a:blip r:embed="rId8"/>
          <a:srcRect/>
          <a:stretch/>
        </p:blipFill>
        <p:spPr>
          <a:xfrm>
            <a:off x="6728494" y="6602641"/>
            <a:ext cx="696031" cy="835237"/>
          </a:xfrm>
          <a:prstGeom prst="rect">
            <a:avLst/>
          </a:prstGeom>
          <a:noFill/>
          <a:ln>
            <a:noFill/>
          </a:ln>
          <a:effectLst>
            <a:outerShdw blurRad="57150" dist="38100" dir="2760000" algn="bl" rotWithShape="0">
              <a:srgbClr val="000000">
                <a:alpha val="86000"/>
              </a:srgbClr>
            </a:outerShdw>
          </a:effectLst>
        </p:spPr>
      </p:pic>
      <p:sp>
        <p:nvSpPr>
          <p:cNvPr id="158" name="Google Shape;268;p29">
            <a:extLst>
              <a:ext uri="{FF2B5EF4-FFF2-40B4-BE49-F238E27FC236}">
                <a16:creationId xmlns:a16="http://schemas.microsoft.com/office/drawing/2014/main" id="{65E227A0-2FDD-57C5-9BBE-DE9D03952806}"/>
              </a:ext>
            </a:extLst>
          </p:cNvPr>
          <p:cNvSpPr/>
          <p:nvPr/>
        </p:nvSpPr>
        <p:spPr>
          <a:xfrm>
            <a:off x="3512850"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59" name="Google Shape;392;p31">
            <a:extLst>
              <a:ext uri="{FF2B5EF4-FFF2-40B4-BE49-F238E27FC236}">
                <a16:creationId xmlns:a16="http://schemas.microsoft.com/office/drawing/2014/main" id="{3C1D9EC8-B68A-8535-B451-9289A0934FF9}"/>
              </a:ext>
            </a:extLst>
          </p:cNvPr>
          <p:cNvPicPr>
            <a:picLocks/>
          </p:cNvPicPr>
          <p:nvPr/>
        </p:nvPicPr>
        <p:blipFill>
          <a:blip r:embed="rId9"/>
          <a:srcRect/>
          <a:stretch/>
        </p:blipFill>
        <p:spPr>
          <a:xfrm>
            <a:off x="3349219" y="6603187"/>
            <a:ext cx="696031" cy="835237"/>
          </a:xfrm>
          <a:prstGeom prst="rect">
            <a:avLst/>
          </a:prstGeom>
          <a:noFill/>
          <a:ln>
            <a:noFill/>
          </a:ln>
          <a:effectLst>
            <a:outerShdw blurRad="57150" dist="38100" dir="2760000" algn="bl" rotWithShape="0">
              <a:srgbClr val="000000">
                <a:alpha val="86000"/>
              </a:srgbClr>
            </a:outerShdw>
          </a:effectLst>
        </p:spPr>
      </p:pic>
      <p:pic>
        <p:nvPicPr>
          <p:cNvPr id="160" name="Google Shape;392;p31">
            <a:extLst>
              <a:ext uri="{FF2B5EF4-FFF2-40B4-BE49-F238E27FC236}">
                <a16:creationId xmlns:a16="http://schemas.microsoft.com/office/drawing/2014/main" id="{ABEC4245-3DFD-98FF-F46F-BA01FE5636CB}"/>
              </a:ext>
            </a:extLst>
          </p:cNvPr>
          <p:cNvPicPr>
            <a:picLocks/>
          </p:cNvPicPr>
          <p:nvPr/>
        </p:nvPicPr>
        <p:blipFill>
          <a:blip r:embed="rId10"/>
          <a:srcRect/>
          <a:stretch/>
        </p:blipFill>
        <p:spPr>
          <a:xfrm>
            <a:off x="4225747" y="6602470"/>
            <a:ext cx="696031" cy="835237"/>
          </a:xfrm>
          <a:prstGeom prst="rect">
            <a:avLst/>
          </a:prstGeom>
          <a:noFill/>
          <a:ln>
            <a:noFill/>
          </a:ln>
          <a:effectLst>
            <a:outerShdw blurRad="57150" dist="38100" dir="2760000" algn="bl" rotWithShape="0">
              <a:srgbClr val="000000">
                <a:alpha val="86000"/>
              </a:srgbClr>
            </a:outerShdw>
          </a:effectLst>
        </p:spPr>
      </p:pic>
      <p:sp>
        <p:nvSpPr>
          <p:cNvPr id="161" name="Google Shape;268;p29">
            <a:extLst>
              <a:ext uri="{FF2B5EF4-FFF2-40B4-BE49-F238E27FC236}">
                <a16:creationId xmlns:a16="http://schemas.microsoft.com/office/drawing/2014/main" id="{8B585565-A4B2-139E-AC08-335BF34B116D}"/>
              </a:ext>
            </a:extLst>
          </p:cNvPr>
          <p:cNvSpPr/>
          <p:nvPr/>
        </p:nvSpPr>
        <p:spPr>
          <a:xfrm>
            <a:off x="8437069"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62" name="Google Shape;392;p31">
            <a:extLst>
              <a:ext uri="{FF2B5EF4-FFF2-40B4-BE49-F238E27FC236}">
                <a16:creationId xmlns:a16="http://schemas.microsoft.com/office/drawing/2014/main" id="{8FA9877C-0FEB-AC27-C5C8-035F460DD27F}"/>
              </a:ext>
            </a:extLst>
          </p:cNvPr>
          <p:cNvPicPr>
            <a:picLocks/>
          </p:cNvPicPr>
          <p:nvPr/>
        </p:nvPicPr>
        <p:blipFill>
          <a:blip r:embed="rId11"/>
          <a:srcRect/>
          <a:stretch/>
        </p:blipFill>
        <p:spPr>
          <a:xfrm>
            <a:off x="8273437" y="4977347"/>
            <a:ext cx="696031" cy="835237"/>
          </a:xfrm>
          <a:prstGeom prst="rect">
            <a:avLst/>
          </a:prstGeom>
          <a:noFill/>
          <a:ln>
            <a:noFill/>
          </a:ln>
          <a:effectLst>
            <a:outerShdw blurRad="57150" dist="38100" dir="2760000" algn="bl" rotWithShape="0">
              <a:srgbClr val="000000">
                <a:alpha val="86000"/>
              </a:srgbClr>
            </a:outerShdw>
          </a:effectLst>
        </p:spPr>
      </p:pic>
      <p:pic>
        <p:nvPicPr>
          <p:cNvPr id="163" name="Google Shape;392;p31">
            <a:extLst>
              <a:ext uri="{FF2B5EF4-FFF2-40B4-BE49-F238E27FC236}">
                <a16:creationId xmlns:a16="http://schemas.microsoft.com/office/drawing/2014/main" id="{8239F174-2765-DC2D-6872-FD3E32BC6E82}"/>
              </a:ext>
            </a:extLst>
          </p:cNvPr>
          <p:cNvPicPr>
            <a:picLocks/>
          </p:cNvPicPr>
          <p:nvPr/>
        </p:nvPicPr>
        <p:blipFill>
          <a:blip r:embed="rId12"/>
          <a:srcRect/>
          <a:stretch/>
        </p:blipFill>
        <p:spPr>
          <a:xfrm>
            <a:off x="9149966" y="4977048"/>
            <a:ext cx="696031" cy="835237"/>
          </a:xfrm>
          <a:prstGeom prst="rect">
            <a:avLst/>
          </a:prstGeom>
          <a:noFill/>
          <a:ln>
            <a:noFill/>
          </a:ln>
          <a:effectLst>
            <a:outerShdw blurRad="57150" dist="38100" dir="2760000" algn="bl" rotWithShape="0">
              <a:srgbClr val="000000">
                <a:alpha val="86000"/>
              </a:srgbClr>
            </a:outerShdw>
          </a:effectLst>
        </p:spPr>
      </p:pic>
      <p:sp>
        <p:nvSpPr>
          <p:cNvPr id="164" name="Google Shape;268;p29">
            <a:extLst>
              <a:ext uri="{FF2B5EF4-FFF2-40B4-BE49-F238E27FC236}">
                <a16:creationId xmlns:a16="http://schemas.microsoft.com/office/drawing/2014/main" id="{A046F1BF-EC3C-491E-2E9C-0C366870B3C2}"/>
              </a:ext>
            </a:extLst>
          </p:cNvPr>
          <p:cNvSpPr/>
          <p:nvPr/>
        </p:nvSpPr>
        <p:spPr>
          <a:xfrm>
            <a:off x="6015600"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65" name="Google Shape;392;p31">
            <a:extLst>
              <a:ext uri="{FF2B5EF4-FFF2-40B4-BE49-F238E27FC236}">
                <a16:creationId xmlns:a16="http://schemas.microsoft.com/office/drawing/2014/main" id="{DB1EC297-C5D9-6326-61D1-0D311B2E664B}"/>
              </a:ext>
            </a:extLst>
          </p:cNvPr>
          <p:cNvPicPr>
            <a:picLocks/>
          </p:cNvPicPr>
          <p:nvPr/>
        </p:nvPicPr>
        <p:blipFill>
          <a:blip r:embed="rId13"/>
          <a:srcRect/>
          <a:stretch/>
        </p:blipFill>
        <p:spPr>
          <a:xfrm>
            <a:off x="5851969" y="4977347"/>
            <a:ext cx="696031" cy="835237"/>
          </a:xfrm>
          <a:prstGeom prst="rect">
            <a:avLst/>
          </a:prstGeom>
          <a:noFill/>
          <a:ln>
            <a:noFill/>
          </a:ln>
          <a:effectLst>
            <a:outerShdw blurRad="57150" dist="38100" dir="2760000" algn="bl" rotWithShape="0">
              <a:srgbClr val="000000">
                <a:alpha val="86000"/>
              </a:srgbClr>
            </a:outerShdw>
          </a:effectLst>
        </p:spPr>
      </p:pic>
      <p:pic>
        <p:nvPicPr>
          <p:cNvPr id="166" name="Google Shape;392;p31">
            <a:extLst>
              <a:ext uri="{FF2B5EF4-FFF2-40B4-BE49-F238E27FC236}">
                <a16:creationId xmlns:a16="http://schemas.microsoft.com/office/drawing/2014/main" id="{CD7CFDB7-630F-3DF4-0FE0-F3402F147671}"/>
              </a:ext>
            </a:extLst>
          </p:cNvPr>
          <p:cNvPicPr>
            <a:picLocks/>
          </p:cNvPicPr>
          <p:nvPr/>
        </p:nvPicPr>
        <p:blipFill>
          <a:blip r:embed="rId14"/>
          <a:srcRect/>
          <a:stretch/>
        </p:blipFill>
        <p:spPr>
          <a:xfrm>
            <a:off x="6728497" y="4977048"/>
            <a:ext cx="696031" cy="835237"/>
          </a:xfrm>
          <a:prstGeom prst="rect">
            <a:avLst/>
          </a:prstGeom>
          <a:noFill/>
          <a:ln>
            <a:noFill/>
          </a:ln>
          <a:effectLst>
            <a:outerShdw blurRad="57150" dist="38100" dir="2760000" algn="bl" rotWithShape="0">
              <a:srgbClr val="000000">
                <a:alpha val="86000"/>
              </a:srgbClr>
            </a:outerShdw>
          </a:effectLst>
        </p:spPr>
      </p:pic>
      <p:sp>
        <p:nvSpPr>
          <p:cNvPr id="167" name="Google Shape;268;p29">
            <a:extLst>
              <a:ext uri="{FF2B5EF4-FFF2-40B4-BE49-F238E27FC236}">
                <a16:creationId xmlns:a16="http://schemas.microsoft.com/office/drawing/2014/main" id="{2A2A71E9-16CA-17B2-FA2E-89001A9C5B56}"/>
              </a:ext>
            </a:extLst>
          </p:cNvPr>
          <p:cNvSpPr/>
          <p:nvPr/>
        </p:nvSpPr>
        <p:spPr>
          <a:xfrm>
            <a:off x="3512853"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68" name="Google Shape;392;p31">
            <a:extLst>
              <a:ext uri="{FF2B5EF4-FFF2-40B4-BE49-F238E27FC236}">
                <a16:creationId xmlns:a16="http://schemas.microsoft.com/office/drawing/2014/main" id="{969EF653-A9D9-2D80-76DB-9023FD96FD46}"/>
              </a:ext>
            </a:extLst>
          </p:cNvPr>
          <p:cNvPicPr>
            <a:picLocks/>
          </p:cNvPicPr>
          <p:nvPr/>
        </p:nvPicPr>
        <p:blipFill>
          <a:blip r:embed="rId15"/>
          <a:srcRect/>
          <a:stretch/>
        </p:blipFill>
        <p:spPr>
          <a:xfrm>
            <a:off x="3349222" y="4977176"/>
            <a:ext cx="696031" cy="835237"/>
          </a:xfrm>
          <a:prstGeom prst="rect">
            <a:avLst/>
          </a:prstGeom>
          <a:noFill/>
          <a:ln>
            <a:noFill/>
          </a:ln>
          <a:effectLst>
            <a:outerShdw blurRad="57150" dist="38100" dir="2760000" algn="bl" rotWithShape="0">
              <a:srgbClr val="000000">
                <a:alpha val="86000"/>
              </a:srgbClr>
            </a:outerShdw>
          </a:effectLst>
        </p:spPr>
      </p:pic>
      <p:pic>
        <p:nvPicPr>
          <p:cNvPr id="169" name="Google Shape;392;p31">
            <a:extLst>
              <a:ext uri="{FF2B5EF4-FFF2-40B4-BE49-F238E27FC236}">
                <a16:creationId xmlns:a16="http://schemas.microsoft.com/office/drawing/2014/main" id="{CBC1A70A-63FC-ED99-E022-8FC3D5FEF34F}"/>
              </a:ext>
            </a:extLst>
          </p:cNvPr>
          <p:cNvPicPr>
            <a:picLocks/>
          </p:cNvPicPr>
          <p:nvPr/>
        </p:nvPicPr>
        <p:blipFill>
          <a:blip r:embed="rId16"/>
          <a:srcRect/>
          <a:stretch/>
        </p:blipFill>
        <p:spPr>
          <a:xfrm>
            <a:off x="4225750" y="4976878"/>
            <a:ext cx="696031" cy="835237"/>
          </a:xfrm>
          <a:prstGeom prst="rect">
            <a:avLst/>
          </a:prstGeom>
          <a:noFill/>
          <a:ln>
            <a:noFill/>
          </a:ln>
          <a:effectLst>
            <a:outerShdw blurRad="57150" dist="38100" dir="2760000" algn="bl" rotWithShape="0">
              <a:srgbClr val="000000">
                <a:alpha val="86000"/>
              </a:srgbClr>
            </a:outerShdw>
          </a:effectLst>
        </p:spPr>
      </p:pic>
      <p:sp>
        <p:nvSpPr>
          <p:cNvPr id="170" name="Speech Bubble: Oval 142">
            <a:extLst>
              <a:ext uri="{FF2B5EF4-FFF2-40B4-BE49-F238E27FC236}">
                <a16:creationId xmlns:a16="http://schemas.microsoft.com/office/drawing/2014/main" id="{DF88CABA-4EA2-0473-591F-DF18D414160A}"/>
              </a:ext>
            </a:extLst>
          </p:cNvPr>
          <p:cNvSpPr/>
          <p:nvPr/>
        </p:nvSpPr>
        <p:spPr>
          <a:xfrm>
            <a:off x="6906334" y="1394813"/>
            <a:ext cx="6098465" cy="1756146"/>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30048" tIns="195072" rtlCol="0" anchor="ctr"/>
          <a:lstStyle/>
          <a:p>
            <a:pPr algn="ctr"/>
            <a:r>
              <a:rPr lang="en-US" sz="2560" dirty="0">
                <a:solidFill>
                  <a:schemeClr val="tx1"/>
                </a:solidFill>
              </a:rPr>
              <a:t>Student A gets bag #2...</a:t>
            </a:r>
          </a:p>
          <a:p>
            <a:pPr algn="ctr"/>
            <a:r>
              <a:rPr lang="en-US" sz="2560" dirty="0">
                <a:solidFill>
                  <a:schemeClr val="tx1"/>
                </a:solidFill>
              </a:rPr>
              <a:t>Student B gets bag #3...</a:t>
            </a:r>
          </a:p>
          <a:p>
            <a:pPr algn="ctr"/>
            <a:r>
              <a:rPr lang="en-US" sz="2560" dirty="0">
                <a:solidFill>
                  <a:schemeClr val="tx1"/>
                </a:solidFill>
              </a:rPr>
              <a:t>Student C gets bag #6...</a:t>
            </a:r>
          </a:p>
          <a:p>
            <a:pPr algn="ctr"/>
            <a:r>
              <a:rPr lang="en-US" sz="2560" dirty="0">
                <a:solidFill>
                  <a:schemeClr val="tx1"/>
                </a:solidFill>
              </a:rPr>
              <a:t>and so on...</a:t>
            </a:r>
            <a:endParaRPr lang="en-US" sz="1138" dirty="0">
              <a:solidFill>
                <a:schemeClr val="tx1"/>
              </a:solidFill>
            </a:endParaRPr>
          </a:p>
        </p:txBody>
      </p:sp>
      <p:cxnSp>
        <p:nvCxnSpPr>
          <p:cNvPr id="171" name="Connector: Curved 25">
            <a:extLst>
              <a:ext uri="{FF2B5EF4-FFF2-40B4-BE49-F238E27FC236}">
                <a16:creationId xmlns:a16="http://schemas.microsoft.com/office/drawing/2014/main" id="{DCFAF681-10DA-1DEC-C3ED-5DBD7890E41A}"/>
              </a:ext>
            </a:extLst>
          </p:cNvPr>
          <p:cNvCxnSpPr>
            <a:cxnSpLocks/>
            <a:stCxn id="169" idx="1"/>
            <a:endCxn id="58" idx="2"/>
          </p:cNvCxnSpPr>
          <p:nvPr/>
        </p:nvCxnSpPr>
        <p:spPr>
          <a:xfrm rot="10800000">
            <a:off x="3108236" y="2804439"/>
            <a:ext cx="1117515" cy="2590059"/>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onnector: Curved 29">
            <a:extLst>
              <a:ext uri="{FF2B5EF4-FFF2-40B4-BE49-F238E27FC236}">
                <a16:creationId xmlns:a16="http://schemas.microsoft.com/office/drawing/2014/main" id="{004B7259-732E-0793-528B-0FAA8C903CA4}"/>
              </a:ext>
            </a:extLst>
          </p:cNvPr>
          <p:cNvCxnSpPr>
            <a:cxnSpLocks/>
            <a:stCxn id="165" idx="1"/>
            <a:endCxn id="50" idx="2"/>
          </p:cNvCxnSpPr>
          <p:nvPr/>
        </p:nvCxnSpPr>
        <p:spPr>
          <a:xfrm rot="10800000">
            <a:off x="3558814" y="2183691"/>
            <a:ext cx="2293154" cy="3211277"/>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Connector: Curved 31">
            <a:extLst>
              <a:ext uri="{FF2B5EF4-FFF2-40B4-BE49-F238E27FC236}">
                <a16:creationId xmlns:a16="http://schemas.microsoft.com/office/drawing/2014/main" id="{8C7D8E1C-BE79-77B7-5D11-9F12CF4956BD}"/>
              </a:ext>
            </a:extLst>
          </p:cNvPr>
          <p:cNvCxnSpPr>
            <a:cxnSpLocks/>
            <a:stCxn id="166" idx="1"/>
            <a:endCxn id="46" idx="2"/>
          </p:cNvCxnSpPr>
          <p:nvPr/>
        </p:nvCxnSpPr>
        <p:spPr>
          <a:xfrm rot="10800000">
            <a:off x="3954771" y="2577072"/>
            <a:ext cx="2773727" cy="2817597"/>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Connector: Curved 41">
            <a:extLst>
              <a:ext uri="{FF2B5EF4-FFF2-40B4-BE49-F238E27FC236}">
                <a16:creationId xmlns:a16="http://schemas.microsoft.com/office/drawing/2014/main" id="{0A47274F-FB89-A098-4CFE-BA27960896B0}"/>
              </a:ext>
            </a:extLst>
          </p:cNvPr>
          <p:cNvCxnSpPr>
            <a:cxnSpLocks/>
            <a:stCxn id="168" idx="1"/>
            <a:endCxn id="54" idx="2"/>
          </p:cNvCxnSpPr>
          <p:nvPr/>
        </p:nvCxnSpPr>
        <p:spPr>
          <a:xfrm rot="10800000">
            <a:off x="3005518" y="2481839"/>
            <a:ext cx="343703" cy="2912956"/>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Connector: Curved 43">
            <a:extLst>
              <a:ext uri="{FF2B5EF4-FFF2-40B4-BE49-F238E27FC236}">
                <a16:creationId xmlns:a16="http://schemas.microsoft.com/office/drawing/2014/main" id="{F5F775CF-A2D8-862A-84BE-717DCCEADA5A}"/>
              </a:ext>
            </a:extLst>
          </p:cNvPr>
          <p:cNvCxnSpPr>
            <a:cxnSpLocks/>
            <a:stCxn id="162" idx="1"/>
            <a:endCxn id="45" idx="2"/>
          </p:cNvCxnSpPr>
          <p:nvPr/>
        </p:nvCxnSpPr>
        <p:spPr>
          <a:xfrm rot="10800000">
            <a:off x="4697359" y="2845450"/>
            <a:ext cx="3576080" cy="2549515"/>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nector: Curved 88">
            <a:extLst>
              <a:ext uri="{FF2B5EF4-FFF2-40B4-BE49-F238E27FC236}">
                <a16:creationId xmlns:a16="http://schemas.microsoft.com/office/drawing/2014/main" id="{15E2BF4E-025F-EC4D-CA2E-F41CA64C5500}"/>
              </a:ext>
            </a:extLst>
          </p:cNvPr>
          <p:cNvCxnSpPr>
            <a:cxnSpLocks/>
            <a:stCxn id="163" idx="1"/>
            <a:endCxn id="47" idx="2"/>
          </p:cNvCxnSpPr>
          <p:nvPr/>
        </p:nvCxnSpPr>
        <p:spPr>
          <a:xfrm rot="10800000">
            <a:off x="4238199" y="2842350"/>
            <a:ext cx="4911768" cy="2552317"/>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Connector: Curved 104">
            <a:extLst>
              <a:ext uri="{FF2B5EF4-FFF2-40B4-BE49-F238E27FC236}">
                <a16:creationId xmlns:a16="http://schemas.microsoft.com/office/drawing/2014/main" id="{6F3A24D3-17D0-0211-545C-B63AB35C8F95}"/>
              </a:ext>
            </a:extLst>
          </p:cNvPr>
          <p:cNvCxnSpPr>
            <a:cxnSpLocks/>
            <a:stCxn id="160" idx="3"/>
            <a:endCxn id="59" idx="2"/>
          </p:cNvCxnSpPr>
          <p:nvPr/>
        </p:nvCxnSpPr>
        <p:spPr>
          <a:xfrm flipV="1">
            <a:off x="4921778" y="2845528"/>
            <a:ext cx="332490" cy="4174562"/>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Connector: Curved 105">
            <a:extLst>
              <a:ext uri="{FF2B5EF4-FFF2-40B4-BE49-F238E27FC236}">
                <a16:creationId xmlns:a16="http://schemas.microsoft.com/office/drawing/2014/main" id="{28278596-81A9-3F68-4878-7D6D46690333}"/>
              </a:ext>
            </a:extLst>
          </p:cNvPr>
          <p:cNvCxnSpPr>
            <a:cxnSpLocks/>
            <a:stCxn id="156" idx="1"/>
            <a:endCxn id="52" idx="2"/>
          </p:cNvCxnSpPr>
          <p:nvPr/>
        </p:nvCxnSpPr>
        <p:spPr>
          <a:xfrm rot="10800000">
            <a:off x="4583423" y="2181524"/>
            <a:ext cx="1268544" cy="4839034"/>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Connector: Curved 106">
            <a:extLst>
              <a:ext uri="{FF2B5EF4-FFF2-40B4-BE49-F238E27FC236}">
                <a16:creationId xmlns:a16="http://schemas.microsoft.com/office/drawing/2014/main" id="{C2387BC8-AB51-678E-4BA3-5756AD036678}"/>
              </a:ext>
            </a:extLst>
          </p:cNvPr>
          <p:cNvCxnSpPr>
            <a:cxnSpLocks/>
            <a:stCxn id="157" idx="1"/>
            <a:endCxn id="57" idx="2"/>
          </p:cNvCxnSpPr>
          <p:nvPr/>
        </p:nvCxnSpPr>
        <p:spPr>
          <a:xfrm rot="10800000">
            <a:off x="4906537" y="2577454"/>
            <a:ext cx="1821959" cy="4442806"/>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Curved 107">
            <a:extLst>
              <a:ext uri="{FF2B5EF4-FFF2-40B4-BE49-F238E27FC236}">
                <a16:creationId xmlns:a16="http://schemas.microsoft.com/office/drawing/2014/main" id="{740A0D57-D869-C8EB-B714-A3934F5051AC}"/>
              </a:ext>
            </a:extLst>
          </p:cNvPr>
          <p:cNvCxnSpPr>
            <a:cxnSpLocks/>
            <a:stCxn id="159" idx="3"/>
            <a:endCxn id="53" idx="2"/>
          </p:cNvCxnSpPr>
          <p:nvPr/>
        </p:nvCxnSpPr>
        <p:spPr>
          <a:xfrm flipV="1">
            <a:off x="4045249" y="2070958"/>
            <a:ext cx="1104293" cy="4949848"/>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Connector: Curved 108">
            <a:extLst>
              <a:ext uri="{FF2B5EF4-FFF2-40B4-BE49-F238E27FC236}">
                <a16:creationId xmlns:a16="http://schemas.microsoft.com/office/drawing/2014/main" id="{658682ED-33FC-AB2F-8044-D1ED160B1514}"/>
              </a:ext>
            </a:extLst>
          </p:cNvPr>
          <p:cNvCxnSpPr>
            <a:cxnSpLocks/>
            <a:stCxn id="130" idx="1"/>
            <a:endCxn id="61" idx="2"/>
          </p:cNvCxnSpPr>
          <p:nvPr/>
        </p:nvCxnSpPr>
        <p:spPr>
          <a:xfrm rot="10800000">
            <a:off x="5291534" y="2360914"/>
            <a:ext cx="2981899" cy="4659644"/>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Connector: Curved 109">
            <a:extLst>
              <a:ext uri="{FF2B5EF4-FFF2-40B4-BE49-F238E27FC236}">
                <a16:creationId xmlns:a16="http://schemas.microsoft.com/office/drawing/2014/main" id="{11767FCB-CA3C-C10E-3DA1-F466A1B53DFB}"/>
              </a:ext>
            </a:extLst>
          </p:cNvPr>
          <p:cNvCxnSpPr>
            <a:cxnSpLocks/>
            <a:stCxn id="131" idx="1"/>
            <a:endCxn id="56" idx="2"/>
          </p:cNvCxnSpPr>
          <p:nvPr/>
        </p:nvCxnSpPr>
        <p:spPr>
          <a:xfrm rot="10800000">
            <a:off x="4453673" y="2485311"/>
            <a:ext cx="4696289" cy="4534949"/>
          </a:xfrm>
          <a:prstGeom prst="curved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B9CB74B-29FC-9E58-FC69-441379AA5AC4}"/>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77BBD5C0-0BF9-AACB-6F60-059B1CCF1009}"/>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E26E212D-A7AA-61D9-5A57-7D338B4DC445}"/>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49228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750"/>
                                        <p:tgtEl>
                                          <p:spTgt spid="174"/>
                                        </p:tgtEl>
                                      </p:cBhvr>
                                    </p:animEffect>
                                  </p:childTnLst>
                                  <p:subTnLst>
                                    <p:set>
                                      <p:cBhvr override="childStyle">
                                        <p:cTn dur="1" fill="hold" display="0" masterRel="sameClick" afterEffect="1">
                                          <p:stCondLst>
                                            <p:cond evt="end" delay="0">
                                              <p:tn val="5"/>
                                            </p:cond>
                                          </p:stCondLst>
                                        </p:cTn>
                                        <p:tgtEl>
                                          <p:spTgt spid="174"/>
                                        </p:tgtEl>
                                        <p:attrNameLst>
                                          <p:attrName>style.visibility</p:attrName>
                                        </p:attrNameLst>
                                      </p:cBhvr>
                                      <p:to>
                                        <p:strVal val="hidden"/>
                                      </p:to>
                                    </p:set>
                                  </p:sub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71"/>
                                        </p:tgtEl>
                                        <p:attrNameLst>
                                          <p:attrName>style.visibility</p:attrName>
                                        </p:attrNameLst>
                                      </p:cBhvr>
                                      <p:to>
                                        <p:strVal val="visible"/>
                                      </p:to>
                                    </p:set>
                                    <p:animEffect transition="in" filter="fade">
                                      <p:cBhvr>
                                        <p:cTn id="11" dur="750"/>
                                        <p:tgtEl>
                                          <p:spTgt spid="171"/>
                                        </p:tgtEl>
                                      </p:cBhvr>
                                    </p:animEffect>
                                  </p:childTnLst>
                                  <p:subTnLst>
                                    <p:set>
                                      <p:cBhvr override="childStyle">
                                        <p:cTn dur="1" fill="hold" display="0" masterRel="sameClick" afterEffect="1">
                                          <p:stCondLst>
                                            <p:cond evt="end" delay="0">
                                              <p:tn val="9"/>
                                            </p:cond>
                                          </p:stCondLst>
                                        </p:cTn>
                                        <p:tgtEl>
                                          <p:spTgt spid="171"/>
                                        </p:tgtEl>
                                        <p:attrNameLst>
                                          <p:attrName>style.visibility</p:attrName>
                                        </p:attrNameLst>
                                      </p:cBhvr>
                                      <p:to>
                                        <p:strVal val="hidden"/>
                                      </p:to>
                                    </p:set>
                                  </p:sub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750"/>
                                        <p:tgtEl>
                                          <p:spTgt spid="172"/>
                                        </p:tgtEl>
                                      </p:cBhvr>
                                    </p:animEffect>
                                  </p:childTnLst>
                                  <p:subTnLst>
                                    <p:set>
                                      <p:cBhvr override="childStyle">
                                        <p:cTn dur="1" fill="hold" display="0" masterRel="sameClick" afterEffect="1">
                                          <p:stCondLst>
                                            <p:cond evt="end" delay="0">
                                              <p:tn val="13"/>
                                            </p:cond>
                                          </p:stCondLst>
                                        </p:cTn>
                                        <p:tgtEl>
                                          <p:spTgt spid="172"/>
                                        </p:tgtEl>
                                        <p:attrNameLst>
                                          <p:attrName>style.visibility</p:attrName>
                                        </p:attrNameLst>
                                      </p:cBhvr>
                                      <p:to>
                                        <p:strVal val="hidden"/>
                                      </p:to>
                                    </p:set>
                                  </p:sub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750"/>
                                        <p:tgtEl>
                                          <p:spTgt spid="173"/>
                                        </p:tgtEl>
                                      </p:cBhvr>
                                    </p:animEffect>
                                  </p:childTnLst>
                                  <p:subTnLst>
                                    <p:set>
                                      <p:cBhvr override="childStyle">
                                        <p:cTn dur="1" fill="hold" display="0" masterRel="sameClick" afterEffect="1">
                                          <p:stCondLst>
                                            <p:cond evt="end" delay="0">
                                              <p:tn val="17"/>
                                            </p:cond>
                                          </p:stCondLst>
                                        </p:cTn>
                                        <p:tgtEl>
                                          <p:spTgt spid="173"/>
                                        </p:tgtEl>
                                        <p:attrNameLst>
                                          <p:attrName>style.visibility</p:attrName>
                                        </p:attrNameLst>
                                      </p:cBhvr>
                                      <p:to>
                                        <p:strVal val="hidden"/>
                                      </p:to>
                                    </p:set>
                                  </p:sub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175"/>
                                        </p:tgtEl>
                                        <p:attrNameLst>
                                          <p:attrName>style.visibility</p:attrName>
                                        </p:attrNameLst>
                                      </p:cBhvr>
                                      <p:to>
                                        <p:strVal val="visible"/>
                                      </p:to>
                                    </p:set>
                                    <p:animEffect transition="in" filter="fade">
                                      <p:cBhvr>
                                        <p:cTn id="23" dur="750"/>
                                        <p:tgtEl>
                                          <p:spTgt spid="175"/>
                                        </p:tgtEl>
                                      </p:cBhvr>
                                    </p:animEffect>
                                  </p:childTnLst>
                                  <p:subTnLst>
                                    <p:set>
                                      <p:cBhvr override="childStyle">
                                        <p:cTn dur="1" fill="hold" display="0" masterRel="sameClick" afterEffect="1">
                                          <p:stCondLst>
                                            <p:cond evt="end" delay="0">
                                              <p:tn val="21"/>
                                            </p:cond>
                                          </p:stCondLst>
                                        </p:cTn>
                                        <p:tgtEl>
                                          <p:spTgt spid="175"/>
                                        </p:tgtEl>
                                        <p:attrNameLst>
                                          <p:attrName>style.visibility</p:attrName>
                                        </p:attrNameLst>
                                      </p:cBhvr>
                                      <p:to>
                                        <p:strVal val="hidden"/>
                                      </p:to>
                                    </p:set>
                                  </p:sub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176"/>
                                        </p:tgtEl>
                                        <p:attrNameLst>
                                          <p:attrName>style.visibility</p:attrName>
                                        </p:attrNameLst>
                                      </p:cBhvr>
                                      <p:to>
                                        <p:strVal val="visible"/>
                                      </p:to>
                                    </p:set>
                                    <p:animEffect transition="in" filter="fade">
                                      <p:cBhvr>
                                        <p:cTn id="27" dur="750"/>
                                        <p:tgtEl>
                                          <p:spTgt spid="176"/>
                                        </p:tgtEl>
                                      </p:cBhvr>
                                    </p:animEffect>
                                  </p:childTnLst>
                                  <p:subTnLst>
                                    <p:set>
                                      <p:cBhvr override="childStyle">
                                        <p:cTn dur="1" fill="hold" display="0" masterRel="sameClick" afterEffect="1">
                                          <p:stCondLst>
                                            <p:cond evt="end" delay="0">
                                              <p:tn val="25"/>
                                            </p:cond>
                                          </p:stCondLst>
                                        </p:cTn>
                                        <p:tgtEl>
                                          <p:spTgt spid="176"/>
                                        </p:tgtEl>
                                        <p:attrNameLst>
                                          <p:attrName>style.visibility</p:attrName>
                                        </p:attrNameLst>
                                      </p:cBhvr>
                                      <p:to>
                                        <p:strVal val="hidden"/>
                                      </p:to>
                                    </p:set>
                                  </p:sub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180"/>
                                        </p:tgtEl>
                                        <p:attrNameLst>
                                          <p:attrName>style.visibility</p:attrName>
                                        </p:attrNameLst>
                                      </p:cBhvr>
                                      <p:to>
                                        <p:strVal val="visible"/>
                                      </p:to>
                                    </p:set>
                                    <p:animEffect transition="in" filter="fade">
                                      <p:cBhvr>
                                        <p:cTn id="31" dur="750"/>
                                        <p:tgtEl>
                                          <p:spTgt spid="180"/>
                                        </p:tgtEl>
                                      </p:cBhvr>
                                    </p:animEffect>
                                  </p:childTnLst>
                                  <p:subTnLst>
                                    <p:set>
                                      <p:cBhvr override="childStyle">
                                        <p:cTn dur="1" fill="hold" display="0" masterRel="sameClick" afterEffect="1">
                                          <p:stCondLst>
                                            <p:cond evt="end" delay="0">
                                              <p:tn val="29"/>
                                            </p:cond>
                                          </p:stCondLst>
                                        </p:cTn>
                                        <p:tgtEl>
                                          <p:spTgt spid="180"/>
                                        </p:tgtEl>
                                        <p:attrNameLst>
                                          <p:attrName>style.visibility</p:attrName>
                                        </p:attrNameLst>
                                      </p:cBhvr>
                                      <p:to>
                                        <p:strVal val="hidden"/>
                                      </p:to>
                                    </p:set>
                                  </p:sub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177"/>
                                        </p:tgtEl>
                                        <p:attrNameLst>
                                          <p:attrName>style.visibility</p:attrName>
                                        </p:attrNameLst>
                                      </p:cBhvr>
                                      <p:to>
                                        <p:strVal val="visible"/>
                                      </p:to>
                                    </p:set>
                                    <p:animEffect transition="in" filter="fade">
                                      <p:cBhvr>
                                        <p:cTn id="35" dur="750"/>
                                        <p:tgtEl>
                                          <p:spTgt spid="177"/>
                                        </p:tgtEl>
                                      </p:cBhvr>
                                    </p:animEffect>
                                  </p:childTnLst>
                                  <p:subTnLst>
                                    <p:set>
                                      <p:cBhvr override="childStyle">
                                        <p:cTn dur="1" fill="hold" display="0" masterRel="sameClick" afterEffect="1">
                                          <p:stCondLst>
                                            <p:cond evt="end" delay="0">
                                              <p:tn val="33"/>
                                            </p:cond>
                                          </p:stCondLst>
                                        </p:cTn>
                                        <p:tgtEl>
                                          <p:spTgt spid="177"/>
                                        </p:tgtEl>
                                        <p:attrNameLst>
                                          <p:attrName>style.visibility</p:attrName>
                                        </p:attrNameLst>
                                      </p:cBhvr>
                                      <p:to>
                                        <p:strVal val="hidden"/>
                                      </p:to>
                                    </p:set>
                                  </p:sub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178"/>
                                        </p:tgtEl>
                                        <p:attrNameLst>
                                          <p:attrName>style.visibility</p:attrName>
                                        </p:attrNameLst>
                                      </p:cBhvr>
                                      <p:to>
                                        <p:strVal val="visible"/>
                                      </p:to>
                                    </p:set>
                                    <p:animEffect transition="in" filter="fade">
                                      <p:cBhvr>
                                        <p:cTn id="39" dur="750"/>
                                        <p:tgtEl>
                                          <p:spTgt spid="178"/>
                                        </p:tgtEl>
                                      </p:cBhvr>
                                    </p:animEffect>
                                  </p:childTnLst>
                                  <p:subTnLst>
                                    <p:set>
                                      <p:cBhvr override="childStyle">
                                        <p:cTn dur="1" fill="hold" display="0" masterRel="sameClick" afterEffect="1">
                                          <p:stCondLst>
                                            <p:cond evt="end" delay="0">
                                              <p:tn val="37"/>
                                            </p:cond>
                                          </p:stCondLst>
                                        </p:cTn>
                                        <p:tgtEl>
                                          <p:spTgt spid="178"/>
                                        </p:tgtEl>
                                        <p:attrNameLst>
                                          <p:attrName>style.visibility</p:attrName>
                                        </p:attrNameLst>
                                      </p:cBhvr>
                                      <p:to>
                                        <p:strVal val="hidden"/>
                                      </p:to>
                                    </p:set>
                                  </p:sub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179"/>
                                        </p:tgtEl>
                                        <p:attrNameLst>
                                          <p:attrName>style.visibility</p:attrName>
                                        </p:attrNameLst>
                                      </p:cBhvr>
                                      <p:to>
                                        <p:strVal val="visible"/>
                                      </p:to>
                                    </p:set>
                                    <p:animEffect transition="in" filter="fade">
                                      <p:cBhvr>
                                        <p:cTn id="43" dur="750"/>
                                        <p:tgtEl>
                                          <p:spTgt spid="179"/>
                                        </p:tgtEl>
                                      </p:cBhvr>
                                    </p:animEffect>
                                  </p:childTnLst>
                                  <p:subTnLst>
                                    <p:set>
                                      <p:cBhvr override="childStyle">
                                        <p:cTn dur="1" fill="hold" display="0" masterRel="sameClick" afterEffect="1">
                                          <p:stCondLst>
                                            <p:cond evt="end" delay="0">
                                              <p:tn val="41"/>
                                            </p:cond>
                                          </p:stCondLst>
                                        </p:cTn>
                                        <p:tgtEl>
                                          <p:spTgt spid="179"/>
                                        </p:tgtEl>
                                        <p:attrNameLst>
                                          <p:attrName>style.visibility</p:attrName>
                                        </p:attrNameLst>
                                      </p:cBhvr>
                                      <p:to>
                                        <p:strVal val="hidden"/>
                                      </p:to>
                                    </p:set>
                                  </p:subTnLst>
                                </p:cTn>
                              </p:par>
                            </p:childTnLst>
                          </p:cTn>
                        </p:par>
                        <p:par>
                          <p:cTn id="44" fill="hold">
                            <p:stCondLst>
                              <p:cond delay="7500"/>
                            </p:stCondLst>
                            <p:childTnLst>
                              <p:par>
                                <p:cTn id="45" presetID="10" presetClass="entr" presetSubtype="0" fill="hold" nodeType="afterEffect">
                                  <p:stCondLst>
                                    <p:cond delay="0"/>
                                  </p:stCondLst>
                                  <p:childTnLst>
                                    <p:set>
                                      <p:cBhvr>
                                        <p:cTn id="46" dur="1" fill="hold">
                                          <p:stCondLst>
                                            <p:cond delay="0"/>
                                          </p:stCondLst>
                                        </p:cTn>
                                        <p:tgtEl>
                                          <p:spTgt spid="181"/>
                                        </p:tgtEl>
                                        <p:attrNameLst>
                                          <p:attrName>style.visibility</p:attrName>
                                        </p:attrNameLst>
                                      </p:cBhvr>
                                      <p:to>
                                        <p:strVal val="visible"/>
                                      </p:to>
                                    </p:set>
                                    <p:animEffect transition="in" filter="fade">
                                      <p:cBhvr>
                                        <p:cTn id="47" dur="750"/>
                                        <p:tgtEl>
                                          <p:spTgt spid="181"/>
                                        </p:tgtEl>
                                      </p:cBhvr>
                                    </p:animEffect>
                                  </p:childTnLst>
                                  <p:subTnLst>
                                    <p:set>
                                      <p:cBhvr override="childStyle">
                                        <p:cTn dur="1" fill="hold" display="0" masterRel="sameClick" afterEffect="1">
                                          <p:stCondLst>
                                            <p:cond evt="end" delay="0">
                                              <p:tn val="45"/>
                                            </p:cond>
                                          </p:stCondLst>
                                        </p:cTn>
                                        <p:tgtEl>
                                          <p:spTgt spid="181"/>
                                        </p:tgtEl>
                                        <p:attrNameLst>
                                          <p:attrName>style.visibility</p:attrName>
                                        </p:attrNameLst>
                                      </p:cBhvr>
                                      <p:to>
                                        <p:strVal val="hidden"/>
                                      </p:to>
                                    </p:set>
                                  </p:subTnLst>
                                </p:cTn>
                              </p:par>
                            </p:childTnLst>
                          </p:cTn>
                        </p:par>
                        <p:par>
                          <p:cTn id="48" fill="hold">
                            <p:stCondLst>
                              <p:cond delay="8250"/>
                            </p:stCondLst>
                            <p:childTnLst>
                              <p:par>
                                <p:cTn id="49" presetID="10" presetClass="entr" presetSubtype="0" fill="hold" nodeType="afterEffect">
                                  <p:stCondLst>
                                    <p:cond delay="0"/>
                                  </p:stCondLst>
                                  <p:childTnLst>
                                    <p:set>
                                      <p:cBhvr>
                                        <p:cTn id="50" dur="1" fill="hold">
                                          <p:stCondLst>
                                            <p:cond delay="0"/>
                                          </p:stCondLst>
                                        </p:cTn>
                                        <p:tgtEl>
                                          <p:spTgt spid="182"/>
                                        </p:tgtEl>
                                        <p:attrNameLst>
                                          <p:attrName>style.visibility</p:attrName>
                                        </p:attrNameLst>
                                      </p:cBhvr>
                                      <p:to>
                                        <p:strVal val="visible"/>
                                      </p:to>
                                    </p:set>
                                    <p:animEffect transition="in" filter="fade">
                                      <p:cBhvr>
                                        <p:cTn id="51" dur="750"/>
                                        <p:tgtEl>
                                          <p:spTgt spid="182"/>
                                        </p:tgtEl>
                                      </p:cBhvr>
                                    </p:animEffect>
                                  </p:childTnLst>
                                  <p:subTnLst>
                                    <p:set>
                                      <p:cBhvr override="childStyle">
                                        <p:cTn dur="1" fill="hold" display="0" masterRel="sameClick" afterEffect="1">
                                          <p:stCondLst>
                                            <p:cond evt="end" delay="0">
                                              <p:tn val="49"/>
                                            </p:cond>
                                          </p:stCondLst>
                                        </p:cTn>
                                        <p:tgtEl>
                                          <p:spTgt spid="18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 name="Oval 1">
            <a:extLst>
              <a:ext uri="{FF2B5EF4-FFF2-40B4-BE49-F238E27FC236}">
                <a16:creationId xmlns:a16="http://schemas.microsoft.com/office/drawing/2014/main" id="{F1C796A3-2520-9E7C-09B5-4C8886B2888E}"/>
              </a:ext>
            </a:extLst>
          </p:cNvPr>
          <p:cNvSpPr/>
          <p:nvPr/>
        </p:nvSpPr>
        <p:spPr>
          <a:xfrm>
            <a:off x="9216302" y="1497225"/>
            <a:ext cx="3788498" cy="2150639"/>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3" name="Google Shape;497;p33">
            <a:extLst>
              <a:ext uri="{FF2B5EF4-FFF2-40B4-BE49-F238E27FC236}">
                <a16:creationId xmlns:a16="http://schemas.microsoft.com/office/drawing/2014/main" id="{0B83D952-8E7D-02EF-531B-E0B87C32F955}"/>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4" name="Group 3">
            <a:extLst>
              <a:ext uri="{FF2B5EF4-FFF2-40B4-BE49-F238E27FC236}">
                <a16:creationId xmlns:a16="http://schemas.microsoft.com/office/drawing/2014/main" id="{64203ED9-55FE-2CA9-F971-93C470FF2547}"/>
              </a:ext>
            </a:extLst>
          </p:cNvPr>
          <p:cNvGrpSpPr/>
          <p:nvPr/>
        </p:nvGrpSpPr>
        <p:grpSpPr>
          <a:xfrm>
            <a:off x="6017387" y="2899573"/>
            <a:ext cx="1192107" cy="1227823"/>
            <a:chOff x="4230975" y="1181512"/>
            <a:chExt cx="838200" cy="863313"/>
          </a:xfrm>
        </p:grpSpPr>
        <p:pic>
          <p:nvPicPr>
            <p:cNvPr id="5" name="Google Shape;392;p31">
              <a:extLst>
                <a:ext uri="{FF2B5EF4-FFF2-40B4-BE49-F238E27FC236}">
                  <a16:creationId xmlns:a16="http://schemas.microsoft.com/office/drawing/2014/main" id="{58917963-E8A7-8CAB-90AD-2BE7D20346F1}"/>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7" name="Google Shape;427;p31">
              <a:extLst>
                <a:ext uri="{FF2B5EF4-FFF2-40B4-BE49-F238E27FC236}">
                  <a16:creationId xmlns:a16="http://schemas.microsoft.com/office/drawing/2014/main" id="{12C9D161-EC87-7D79-C87B-E8381541FFF1}"/>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sp>
        <p:nvSpPr>
          <p:cNvPr id="8" name="Speech Bubble: Oval 120">
            <a:extLst>
              <a:ext uri="{FF2B5EF4-FFF2-40B4-BE49-F238E27FC236}">
                <a16:creationId xmlns:a16="http://schemas.microsoft.com/office/drawing/2014/main" id="{53ECFC55-4B39-E8F9-CD8D-3729C03D149D}"/>
              </a:ext>
            </a:extLst>
          </p:cNvPr>
          <p:cNvSpPr/>
          <p:nvPr/>
        </p:nvSpPr>
        <p:spPr>
          <a:xfrm>
            <a:off x="6906335" y="1497225"/>
            <a:ext cx="4780531" cy="1522637"/>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30048" rtlCol="0" anchor="ctr"/>
          <a:lstStyle/>
          <a:p>
            <a:pPr algn="ctr"/>
            <a:r>
              <a:rPr lang="en-US" sz="2560" dirty="0">
                <a:solidFill>
                  <a:schemeClr val="tx1"/>
                </a:solidFill>
              </a:rPr>
              <a:t>Instructions: Eat all the brown D&amp;Bs and pile the rest in the corner.</a:t>
            </a:r>
          </a:p>
        </p:txBody>
      </p:sp>
      <p:grpSp>
        <p:nvGrpSpPr>
          <p:cNvPr id="9" name="Group 8">
            <a:extLst>
              <a:ext uri="{FF2B5EF4-FFF2-40B4-BE49-F238E27FC236}">
                <a16:creationId xmlns:a16="http://schemas.microsoft.com/office/drawing/2014/main" id="{2CE4A775-81FE-2CCF-CED9-92E1AA60B651}"/>
              </a:ext>
            </a:extLst>
          </p:cNvPr>
          <p:cNvGrpSpPr/>
          <p:nvPr/>
        </p:nvGrpSpPr>
        <p:grpSpPr>
          <a:xfrm>
            <a:off x="3349218" y="4535253"/>
            <a:ext cx="6496777" cy="2903171"/>
            <a:chOff x="2354919" y="2331600"/>
            <a:chExt cx="4568046" cy="2041292"/>
          </a:xfrm>
        </p:grpSpPr>
        <p:sp>
          <p:nvSpPr>
            <p:cNvPr id="10" name="Google Shape;268;p29">
              <a:extLst>
                <a:ext uri="{FF2B5EF4-FFF2-40B4-BE49-F238E27FC236}">
                  <a16:creationId xmlns:a16="http://schemas.microsoft.com/office/drawing/2014/main" id="{6C8AB998-55B7-4B6D-0E02-774733DED9AB}"/>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1" name="Google Shape;392;p31">
              <a:extLst>
                <a:ext uri="{FF2B5EF4-FFF2-40B4-BE49-F238E27FC236}">
                  <a16:creationId xmlns:a16="http://schemas.microsoft.com/office/drawing/2014/main" id="{8369F2AB-ED2E-94CC-6301-4EF660C01ADD}"/>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2" name="Google Shape;392;p31">
              <a:extLst>
                <a:ext uri="{FF2B5EF4-FFF2-40B4-BE49-F238E27FC236}">
                  <a16:creationId xmlns:a16="http://schemas.microsoft.com/office/drawing/2014/main" id="{9FBC516D-102E-5F10-BC4F-92BE039D7A65}"/>
                </a:ext>
              </a:extLst>
            </p:cNvPr>
            <p:cNvPicPr>
              <a:picLocks/>
            </p:cNvPicPr>
            <p:nvPr/>
          </p:nvPicPr>
          <p:blipFill>
            <a:blip r:embed="rId4"/>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13" name="Google Shape;268;p29">
              <a:extLst>
                <a:ext uri="{FF2B5EF4-FFF2-40B4-BE49-F238E27FC236}">
                  <a16:creationId xmlns:a16="http://schemas.microsoft.com/office/drawing/2014/main" id="{98F655BF-2AF8-9ADF-861F-5F3A87B89DEF}"/>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4" name="Google Shape;392;p31">
              <a:extLst>
                <a:ext uri="{FF2B5EF4-FFF2-40B4-BE49-F238E27FC236}">
                  <a16:creationId xmlns:a16="http://schemas.microsoft.com/office/drawing/2014/main" id="{8B00AB84-1B8A-F0B4-F869-928DA3893A34}"/>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5" name="Google Shape;392;p31">
              <a:extLst>
                <a:ext uri="{FF2B5EF4-FFF2-40B4-BE49-F238E27FC236}">
                  <a16:creationId xmlns:a16="http://schemas.microsoft.com/office/drawing/2014/main" id="{9B0AFA2F-D98A-DCAA-DA1D-59C18651B82E}"/>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16" name="Google Shape;268;p29">
              <a:extLst>
                <a:ext uri="{FF2B5EF4-FFF2-40B4-BE49-F238E27FC236}">
                  <a16:creationId xmlns:a16="http://schemas.microsoft.com/office/drawing/2014/main" id="{F7FA4A70-B64E-784C-95F4-5E846AB5C581}"/>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7" name="Google Shape;392;p31">
              <a:extLst>
                <a:ext uri="{FF2B5EF4-FFF2-40B4-BE49-F238E27FC236}">
                  <a16:creationId xmlns:a16="http://schemas.microsoft.com/office/drawing/2014/main" id="{798EDFE8-53E8-8253-FD50-D9227B73F529}"/>
                </a:ext>
              </a:extLst>
            </p:cNvPr>
            <p:cNvPicPr>
              <a:picLocks/>
            </p:cNvPicPr>
            <p:nvPr/>
          </p:nvPicPr>
          <p:blipFill>
            <a:blip r:embed="rId4"/>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8" name="Google Shape;392;p31">
              <a:extLst>
                <a:ext uri="{FF2B5EF4-FFF2-40B4-BE49-F238E27FC236}">
                  <a16:creationId xmlns:a16="http://schemas.microsoft.com/office/drawing/2014/main" id="{77A6DBB8-A82C-6776-757C-0EA01A61A925}"/>
                </a:ext>
              </a:extLst>
            </p:cNvPr>
            <p:cNvPicPr>
              <a:picLocks/>
            </p:cNvPicPr>
            <p:nvPr/>
          </p:nvPicPr>
          <p:blipFill>
            <a:blip r:embed="rId4"/>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9" name="Google Shape;268;p29">
              <a:extLst>
                <a:ext uri="{FF2B5EF4-FFF2-40B4-BE49-F238E27FC236}">
                  <a16:creationId xmlns:a16="http://schemas.microsoft.com/office/drawing/2014/main" id="{CEAE3792-92D7-9208-5BAA-CAB6DC128457}"/>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0" name="Google Shape;392;p31">
              <a:extLst>
                <a:ext uri="{FF2B5EF4-FFF2-40B4-BE49-F238E27FC236}">
                  <a16:creationId xmlns:a16="http://schemas.microsoft.com/office/drawing/2014/main" id="{A3BF1C05-08E3-1F2A-0BFE-EBDEA021E114}"/>
                </a:ext>
              </a:extLst>
            </p:cNvPr>
            <p:cNvPicPr>
              <a:picLocks/>
            </p:cNvPicPr>
            <p:nvPr/>
          </p:nvPicPr>
          <p:blipFill>
            <a:blip r:embed="rId4"/>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21" name="Google Shape;392;p31">
              <a:extLst>
                <a:ext uri="{FF2B5EF4-FFF2-40B4-BE49-F238E27FC236}">
                  <a16:creationId xmlns:a16="http://schemas.microsoft.com/office/drawing/2014/main" id="{8310E7E4-6B09-DB67-3228-D1B58647FC34}"/>
                </a:ext>
              </a:extLst>
            </p:cNvPr>
            <p:cNvPicPr>
              <a:picLocks/>
            </p:cNvPicPr>
            <p:nvPr/>
          </p:nvPicPr>
          <p:blipFill>
            <a:blip r:embed="rId4"/>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22" name="Google Shape;268;p29">
              <a:extLst>
                <a:ext uri="{FF2B5EF4-FFF2-40B4-BE49-F238E27FC236}">
                  <a16:creationId xmlns:a16="http://schemas.microsoft.com/office/drawing/2014/main" id="{731B6391-0C31-9592-1F8D-CC30833619AD}"/>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3" name="Google Shape;392;p31">
              <a:extLst>
                <a:ext uri="{FF2B5EF4-FFF2-40B4-BE49-F238E27FC236}">
                  <a16:creationId xmlns:a16="http://schemas.microsoft.com/office/drawing/2014/main" id="{F3EC6099-3095-0FE4-5635-D359D82CABAD}"/>
                </a:ext>
              </a:extLst>
            </p:cNvPr>
            <p:cNvPicPr>
              <a:picLocks/>
            </p:cNvPicPr>
            <p:nvPr/>
          </p:nvPicPr>
          <p:blipFill>
            <a:blip r:embed="rId4"/>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24" name="Google Shape;392;p31">
              <a:extLst>
                <a:ext uri="{FF2B5EF4-FFF2-40B4-BE49-F238E27FC236}">
                  <a16:creationId xmlns:a16="http://schemas.microsoft.com/office/drawing/2014/main" id="{B3E78232-0F5A-225C-4468-232B458E1FEC}"/>
                </a:ext>
              </a:extLst>
            </p:cNvPr>
            <p:cNvPicPr>
              <a:picLocks/>
            </p:cNvPicPr>
            <p:nvPr/>
          </p:nvPicPr>
          <p:blipFill>
            <a:blip r:embed="rId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25" name="Google Shape;268;p29">
              <a:extLst>
                <a:ext uri="{FF2B5EF4-FFF2-40B4-BE49-F238E27FC236}">
                  <a16:creationId xmlns:a16="http://schemas.microsoft.com/office/drawing/2014/main" id="{711A4200-58CB-FAED-BD77-7371E77D5B4F}"/>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6" name="Google Shape;392;p31">
              <a:extLst>
                <a:ext uri="{FF2B5EF4-FFF2-40B4-BE49-F238E27FC236}">
                  <a16:creationId xmlns:a16="http://schemas.microsoft.com/office/drawing/2014/main" id="{A61BE041-3AE6-F24D-B24E-7818B7061A8E}"/>
                </a:ext>
              </a:extLst>
            </p:cNvPr>
            <p:cNvPicPr>
              <a:picLocks/>
            </p:cNvPicPr>
            <p:nvPr/>
          </p:nvPicPr>
          <p:blipFill>
            <a:blip r:embed="rId4"/>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27" name="Google Shape;392;p31">
              <a:extLst>
                <a:ext uri="{FF2B5EF4-FFF2-40B4-BE49-F238E27FC236}">
                  <a16:creationId xmlns:a16="http://schemas.microsoft.com/office/drawing/2014/main" id="{F4816616-D27A-30A8-F4BB-952041B311E8}"/>
                </a:ext>
              </a:extLst>
            </p:cNvPr>
            <p:cNvPicPr>
              <a:picLocks/>
            </p:cNvPicPr>
            <p:nvPr/>
          </p:nvPicPr>
          <p:blipFill>
            <a:blip r:embed="rId4"/>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pic>
        <p:nvPicPr>
          <p:cNvPr id="28" name="Google Shape;392;p31">
            <a:extLst>
              <a:ext uri="{FF2B5EF4-FFF2-40B4-BE49-F238E27FC236}">
                <a16:creationId xmlns:a16="http://schemas.microsoft.com/office/drawing/2014/main" id="{7EDC1710-4DE2-62E5-8CED-F7C183EDBD49}"/>
              </a:ext>
            </a:extLst>
          </p:cNvPr>
          <p:cNvPicPr>
            <a:picLocks/>
          </p:cNvPicPr>
          <p:nvPr/>
        </p:nvPicPr>
        <p:blipFill>
          <a:blip r:embed="rId5"/>
          <a:srcRect/>
          <a:stretch/>
        </p:blipFill>
        <p:spPr>
          <a:xfrm>
            <a:off x="8275140" y="6605274"/>
            <a:ext cx="696030" cy="835237"/>
          </a:xfrm>
          <a:prstGeom prst="rect">
            <a:avLst/>
          </a:prstGeom>
          <a:noFill/>
          <a:ln>
            <a:noFill/>
          </a:ln>
          <a:effectLst>
            <a:outerShdw blurRad="57150" dist="38100" dir="2760000" algn="bl" rotWithShape="0">
              <a:srgbClr val="000000">
                <a:alpha val="86000"/>
              </a:srgbClr>
            </a:outerShdw>
          </a:effectLst>
        </p:spPr>
      </p:pic>
      <p:pic>
        <p:nvPicPr>
          <p:cNvPr id="29" name="Google Shape;392;p31">
            <a:extLst>
              <a:ext uri="{FF2B5EF4-FFF2-40B4-BE49-F238E27FC236}">
                <a16:creationId xmlns:a16="http://schemas.microsoft.com/office/drawing/2014/main" id="{0C4D91D4-0358-AD12-A760-DF602EE311EE}"/>
              </a:ext>
            </a:extLst>
          </p:cNvPr>
          <p:cNvPicPr>
            <a:picLocks/>
          </p:cNvPicPr>
          <p:nvPr/>
        </p:nvPicPr>
        <p:blipFill>
          <a:blip r:embed="rId6"/>
          <a:srcRect/>
          <a:stretch/>
        </p:blipFill>
        <p:spPr>
          <a:xfrm>
            <a:off x="9151669" y="6604975"/>
            <a:ext cx="696030" cy="835237"/>
          </a:xfrm>
          <a:prstGeom prst="rect">
            <a:avLst/>
          </a:prstGeom>
          <a:noFill/>
          <a:ln>
            <a:noFill/>
          </a:ln>
          <a:effectLst>
            <a:outerShdw blurRad="57150" dist="38100" dir="2760000" algn="bl" rotWithShape="0">
              <a:srgbClr val="000000">
                <a:alpha val="86000"/>
              </a:srgbClr>
            </a:outerShdw>
          </a:effectLst>
        </p:spPr>
      </p:pic>
      <p:pic>
        <p:nvPicPr>
          <p:cNvPr id="30" name="Google Shape;392;p31">
            <a:extLst>
              <a:ext uri="{FF2B5EF4-FFF2-40B4-BE49-F238E27FC236}">
                <a16:creationId xmlns:a16="http://schemas.microsoft.com/office/drawing/2014/main" id="{5F491F30-B87C-4301-D82A-A9D666E743ED}"/>
              </a:ext>
            </a:extLst>
          </p:cNvPr>
          <p:cNvPicPr>
            <a:picLocks/>
          </p:cNvPicPr>
          <p:nvPr/>
        </p:nvPicPr>
        <p:blipFill>
          <a:blip r:embed="rId7"/>
          <a:srcRect/>
          <a:stretch/>
        </p:blipFill>
        <p:spPr>
          <a:xfrm>
            <a:off x="5853672" y="6605274"/>
            <a:ext cx="696030" cy="835237"/>
          </a:xfrm>
          <a:prstGeom prst="rect">
            <a:avLst/>
          </a:prstGeom>
          <a:noFill/>
          <a:ln>
            <a:noFill/>
          </a:ln>
          <a:effectLst>
            <a:outerShdw blurRad="57150" dist="38100" dir="2760000" algn="bl" rotWithShape="0">
              <a:srgbClr val="000000">
                <a:alpha val="86000"/>
              </a:srgbClr>
            </a:outerShdw>
          </a:effectLst>
        </p:spPr>
      </p:pic>
      <p:pic>
        <p:nvPicPr>
          <p:cNvPr id="31" name="Google Shape;392;p31">
            <a:extLst>
              <a:ext uri="{FF2B5EF4-FFF2-40B4-BE49-F238E27FC236}">
                <a16:creationId xmlns:a16="http://schemas.microsoft.com/office/drawing/2014/main" id="{BCC51EAD-6B3F-1F37-1716-E63F81662262}"/>
              </a:ext>
            </a:extLst>
          </p:cNvPr>
          <p:cNvPicPr>
            <a:picLocks/>
          </p:cNvPicPr>
          <p:nvPr/>
        </p:nvPicPr>
        <p:blipFill>
          <a:blip r:embed="rId8"/>
          <a:srcRect/>
          <a:stretch/>
        </p:blipFill>
        <p:spPr>
          <a:xfrm>
            <a:off x="6730200" y="6604975"/>
            <a:ext cx="696030" cy="835237"/>
          </a:xfrm>
          <a:prstGeom prst="rect">
            <a:avLst/>
          </a:prstGeom>
          <a:noFill/>
          <a:ln>
            <a:noFill/>
          </a:ln>
          <a:effectLst>
            <a:outerShdw blurRad="57150" dist="38100" dir="2760000" algn="bl" rotWithShape="0">
              <a:srgbClr val="000000">
                <a:alpha val="86000"/>
              </a:srgbClr>
            </a:outerShdw>
          </a:effectLst>
        </p:spPr>
      </p:pic>
      <p:pic>
        <p:nvPicPr>
          <p:cNvPr id="32" name="Google Shape;392;p31">
            <a:extLst>
              <a:ext uri="{FF2B5EF4-FFF2-40B4-BE49-F238E27FC236}">
                <a16:creationId xmlns:a16="http://schemas.microsoft.com/office/drawing/2014/main" id="{486C3D1F-2CA0-CE70-68F4-094FEB60F161}"/>
              </a:ext>
            </a:extLst>
          </p:cNvPr>
          <p:cNvPicPr>
            <a:picLocks/>
          </p:cNvPicPr>
          <p:nvPr/>
        </p:nvPicPr>
        <p:blipFill>
          <a:blip r:embed="rId9"/>
          <a:srcRect/>
          <a:stretch/>
        </p:blipFill>
        <p:spPr>
          <a:xfrm>
            <a:off x="3350925" y="6605521"/>
            <a:ext cx="696030" cy="835237"/>
          </a:xfrm>
          <a:prstGeom prst="rect">
            <a:avLst/>
          </a:prstGeom>
          <a:noFill/>
          <a:ln>
            <a:noFill/>
          </a:ln>
          <a:effectLst>
            <a:outerShdw blurRad="57150" dist="38100" dir="2760000" algn="bl" rotWithShape="0">
              <a:srgbClr val="000000">
                <a:alpha val="86000"/>
              </a:srgbClr>
            </a:outerShdw>
          </a:effectLst>
        </p:spPr>
      </p:pic>
      <p:pic>
        <p:nvPicPr>
          <p:cNvPr id="33" name="Google Shape;392;p31">
            <a:extLst>
              <a:ext uri="{FF2B5EF4-FFF2-40B4-BE49-F238E27FC236}">
                <a16:creationId xmlns:a16="http://schemas.microsoft.com/office/drawing/2014/main" id="{8A7B6D9B-806C-1502-FCCA-BA2034D914BA}"/>
              </a:ext>
            </a:extLst>
          </p:cNvPr>
          <p:cNvPicPr>
            <a:picLocks/>
          </p:cNvPicPr>
          <p:nvPr/>
        </p:nvPicPr>
        <p:blipFill>
          <a:blip r:embed="rId10"/>
          <a:srcRect/>
          <a:stretch/>
        </p:blipFill>
        <p:spPr>
          <a:xfrm>
            <a:off x="4227453" y="6604804"/>
            <a:ext cx="696030" cy="835237"/>
          </a:xfrm>
          <a:prstGeom prst="rect">
            <a:avLst/>
          </a:prstGeom>
          <a:noFill/>
          <a:ln>
            <a:noFill/>
          </a:ln>
          <a:effectLst>
            <a:outerShdw blurRad="57150" dist="38100" dir="2760000" algn="bl" rotWithShape="0">
              <a:srgbClr val="000000">
                <a:alpha val="86000"/>
              </a:srgbClr>
            </a:outerShdw>
          </a:effectLst>
        </p:spPr>
      </p:pic>
      <p:pic>
        <p:nvPicPr>
          <p:cNvPr id="34" name="Google Shape;392;p31">
            <a:extLst>
              <a:ext uri="{FF2B5EF4-FFF2-40B4-BE49-F238E27FC236}">
                <a16:creationId xmlns:a16="http://schemas.microsoft.com/office/drawing/2014/main" id="{A807F6B5-9772-BA33-49A5-99230FE9295F}"/>
              </a:ext>
            </a:extLst>
          </p:cNvPr>
          <p:cNvPicPr>
            <a:picLocks/>
          </p:cNvPicPr>
          <p:nvPr/>
        </p:nvPicPr>
        <p:blipFill>
          <a:blip r:embed="rId11"/>
          <a:srcRect/>
          <a:stretch/>
        </p:blipFill>
        <p:spPr>
          <a:xfrm>
            <a:off x="8275143" y="4979681"/>
            <a:ext cx="696030" cy="835237"/>
          </a:xfrm>
          <a:prstGeom prst="rect">
            <a:avLst/>
          </a:prstGeom>
          <a:noFill/>
          <a:ln>
            <a:noFill/>
          </a:ln>
          <a:effectLst>
            <a:outerShdw blurRad="57150" dist="38100" dir="2760000" algn="bl" rotWithShape="0">
              <a:srgbClr val="000000">
                <a:alpha val="86000"/>
              </a:srgbClr>
            </a:outerShdw>
          </a:effectLst>
        </p:spPr>
      </p:pic>
      <p:pic>
        <p:nvPicPr>
          <p:cNvPr id="35" name="Google Shape;392;p31">
            <a:extLst>
              <a:ext uri="{FF2B5EF4-FFF2-40B4-BE49-F238E27FC236}">
                <a16:creationId xmlns:a16="http://schemas.microsoft.com/office/drawing/2014/main" id="{8A3848AA-97D3-4247-EF21-F5D375C0E205}"/>
              </a:ext>
            </a:extLst>
          </p:cNvPr>
          <p:cNvPicPr>
            <a:picLocks/>
          </p:cNvPicPr>
          <p:nvPr/>
        </p:nvPicPr>
        <p:blipFill>
          <a:blip r:embed="rId12"/>
          <a:srcRect/>
          <a:stretch/>
        </p:blipFill>
        <p:spPr>
          <a:xfrm>
            <a:off x="9151671" y="4979382"/>
            <a:ext cx="696030" cy="835237"/>
          </a:xfrm>
          <a:prstGeom prst="rect">
            <a:avLst/>
          </a:prstGeom>
          <a:noFill/>
          <a:ln>
            <a:noFill/>
          </a:ln>
          <a:effectLst>
            <a:outerShdw blurRad="57150" dist="38100" dir="2760000" algn="bl" rotWithShape="0">
              <a:srgbClr val="000000">
                <a:alpha val="86000"/>
              </a:srgbClr>
            </a:outerShdw>
          </a:effectLst>
        </p:spPr>
      </p:pic>
      <p:pic>
        <p:nvPicPr>
          <p:cNvPr id="36" name="Google Shape;392;p31">
            <a:extLst>
              <a:ext uri="{FF2B5EF4-FFF2-40B4-BE49-F238E27FC236}">
                <a16:creationId xmlns:a16="http://schemas.microsoft.com/office/drawing/2014/main" id="{0C9167F4-3803-76A8-11C5-2B9511565B0A}"/>
              </a:ext>
            </a:extLst>
          </p:cNvPr>
          <p:cNvPicPr>
            <a:picLocks/>
          </p:cNvPicPr>
          <p:nvPr/>
        </p:nvPicPr>
        <p:blipFill>
          <a:blip r:embed="rId13"/>
          <a:srcRect/>
          <a:stretch/>
        </p:blipFill>
        <p:spPr>
          <a:xfrm>
            <a:off x="5853675" y="4979681"/>
            <a:ext cx="696030" cy="835237"/>
          </a:xfrm>
          <a:prstGeom prst="rect">
            <a:avLst/>
          </a:prstGeom>
          <a:noFill/>
          <a:ln>
            <a:noFill/>
          </a:ln>
          <a:effectLst>
            <a:outerShdw blurRad="57150" dist="38100" dir="2760000" algn="bl" rotWithShape="0">
              <a:srgbClr val="000000">
                <a:alpha val="86000"/>
              </a:srgbClr>
            </a:outerShdw>
          </a:effectLst>
        </p:spPr>
      </p:pic>
      <p:pic>
        <p:nvPicPr>
          <p:cNvPr id="37" name="Google Shape;392;p31">
            <a:extLst>
              <a:ext uri="{FF2B5EF4-FFF2-40B4-BE49-F238E27FC236}">
                <a16:creationId xmlns:a16="http://schemas.microsoft.com/office/drawing/2014/main" id="{341FB5EF-DAE0-E558-FD1A-22D6223E2218}"/>
              </a:ext>
            </a:extLst>
          </p:cNvPr>
          <p:cNvPicPr>
            <a:picLocks/>
          </p:cNvPicPr>
          <p:nvPr/>
        </p:nvPicPr>
        <p:blipFill>
          <a:blip r:embed="rId14"/>
          <a:srcRect/>
          <a:stretch/>
        </p:blipFill>
        <p:spPr>
          <a:xfrm>
            <a:off x="6730203" y="4979382"/>
            <a:ext cx="696030" cy="835237"/>
          </a:xfrm>
          <a:prstGeom prst="rect">
            <a:avLst/>
          </a:prstGeom>
          <a:noFill/>
          <a:ln>
            <a:noFill/>
          </a:ln>
          <a:effectLst>
            <a:outerShdw blurRad="57150" dist="38100" dir="2760000" algn="bl" rotWithShape="0">
              <a:srgbClr val="000000">
                <a:alpha val="86000"/>
              </a:srgbClr>
            </a:outerShdw>
          </a:effectLst>
        </p:spPr>
      </p:pic>
      <p:pic>
        <p:nvPicPr>
          <p:cNvPr id="38" name="Google Shape;392;p31">
            <a:extLst>
              <a:ext uri="{FF2B5EF4-FFF2-40B4-BE49-F238E27FC236}">
                <a16:creationId xmlns:a16="http://schemas.microsoft.com/office/drawing/2014/main" id="{566400F9-0FFC-CCE9-E29C-8CAE0FF7DE7E}"/>
              </a:ext>
            </a:extLst>
          </p:cNvPr>
          <p:cNvPicPr>
            <a:picLocks/>
          </p:cNvPicPr>
          <p:nvPr/>
        </p:nvPicPr>
        <p:blipFill>
          <a:blip r:embed="rId15"/>
          <a:srcRect/>
          <a:stretch/>
        </p:blipFill>
        <p:spPr>
          <a:xfrm>
            <a:off x="3350928" y="4979510"/>
            <a:ext cx="696030" cy="835237"/>
          </a:xfrm>
          <a:prstGeom prst="rect">
            <a:avLst/>
          </a:prstGeom>
          <a:noFill/>
          <a:ln>
            <a:noFill/>
          </a:ln>
          <a:effectLst>
            <a:outerShdw blurRad="57150" dist="38100" dir="2760000" algn="bl" rotWithShape="0">
              <a:srgbClr val="000000">
                <a:alpha val="86000"/>
              </a:srgbClr>
            </a:outerShdw>
          </a:effectLst>
        </p:spPr>
      </p:pic>
      <p:pic>
        <p:nvPicPr>
          <p:cNvPr id="39" name="Google Shape;392;p31">
            <a:extLst>
              <a:ext uri="{FF2B5EF4-FFF2-40B4-BE49-F238E27FC236}">
                <a16:creationId xmlns:a16="http://schemas.microsoft.com/office/drawing/2014/main" id="{E471E643-9A7B-76A5-8602-0B7266DE2595}"/>
              </a:ext>
            </a:extLst>
          </p:cNvPr>
          <p:cNvPicPr>
            <a:picLocks/>
          </p:cNvPicPr>
          <p:nvPr/>
        </p:nvPicPr>
        <p:blipFill>
          <a:blip r:embed="rId16"/>
          <a:srcRect/>
          <a:stretch/>
        </p:blipFill>
        <p:spPr>
          <a:xfrm>
            <a:off x="4227456" y="4979211"/>
            <a:ext cx="696030" cy="835237"/>
          </a:xfrm>
          <a:prstGeom prst="rect">
            <a:avLst/>
          </a:prstGeom>
          <a:noFill/>
          <a:ln>
            <a:noFill/>
          </a:ln>
          <a:effectLst>
            <a:outerShdw blurRad="57150" dist="38100" dir="2760000" algn="bl" rotWithShape="0">
              <a:srgbClr val="000000">
                <a:alpha val="86000"/>
              </a:srgbClr>
            </a:outerShdw>
          </a:effectLst>
        </p:spPr>
      </p:pic>
      <p:grpSp>
        <p:nvGrpSpPr>
          <p:cNvPr id="40" name="Group 39">
            <a:extLst>
              <a:ext uri="{FF2B5EF4-FFF2-40B4-BE49-F238E27FC236}">
                <a16:creationId xmlns:a16="http://schemas.microsoft.com/office/drawing/2014/main" id="{19763007-8278-2A7E-C295-C55C79AC8BBE}"/>
              </a:ext>
            </a:extLst>
          </p:cNvPr>
          <p:cNvGrpSpPr/>
          <p:nvPr/>
        </p:nvGrpSpPr>
        <p:grpSpPr>
          <a:xfrm>
            <a:off x="2624140" y="1747349"/>
            <a:ext cx="3024434" cy="1131620"/>
            <a:chOff x="1845098" y="371355"/>
            <a:chExt cx="2126555" cy="795670"/>
          </a:xfrm>
        </p:grpSpPr>
        <p:pic>
          <p:nvPicPr>
            <p:cNvPr id="41" name="Google Shape;313;p30">
              <a:extLst>
                <a:ext uri="{FF2B5EF4-FFF2-40B4-BE49-F238E27FC236}">
                  <a16:creationId xmlns:a16="http://schemas.microsoft.com/office/drawing/2014/main" id="{DCE03BA6-3588-353F-9C03-155376204619}"/>
                </a:ext>
              </a:extLst>
            </p:cNvPr>
            <p:cNvPicPr preferRelativeResize="0"/>
            <p:nvPr/>
          </p:nvPicPr>
          <p:blipFill>
            <a:blip r:embed="rId17">
              <a:alphaModFix/>
            </a:blip>
            <a:stretch>
              <a:fillRect/>
            </a:stretch>
          </p:blipFill>
          <p:spPr>
            <a:xfrm rot="1091597">
              <a:off x="1884762" y="416951"/>
              <a:ext cx="462807" cy="232623"/>
            </a:xfrm>
            <a:prstGeom prst="rect">
              <a:avLst/>
            </a:prstGeom>
            <a:noFill/>
            <a:ln>
              <a:noFill/>
            </a:ln>
          </p:spPr>
        </p:pic>
        <p:pic>
          <p:nvPicPr>
            <p:cNvPr id="42" name="Google Shape;314;p30">
              <a:extLst>
                <a:ext uri="{FF2B5EF4-FFF2-40B4-BE49-F238E27FC236}">
                  <a16:creationId xmlns:a16="http://schemas.microsoft.com/office/drawing/2014/main" id="{6A918999-3432-81D9-D9CD-60D62F1EB918}"/>
                </a:ext>
              </a:extLst>
            </p:cNvPr>
            <p:cNvPicPr preferRelativeResize="0"/>
            <p:nvPr/>
          </p:nvPicPr>
          <p:blipFill>
            <a:blip r:embed="rId17">
              <a:alphaModFix/>
            </a:blip>
            <a:stretch>
              <a:fillRect/>
            </a:stretch>
          </p:blipFill>
          <p:spPr>
            <a:xfrm rot="-458565">
              <a:off x="2252467" y="450678"/>
              <a:ext cx="469260" cy="228493"/>
            </a:xfrm>
            <a:prstGeom prst="rect">
              <a:avLst/>
            </a:prstGeom>
            <a:noFill/>
            <a:ln>
              <a:noFill/>
            </a:ln>
          </p:spPr>
        </p:pic>
        <p:pic>
          <p:nvPicPr>
            <p:cNvPr id="43" name="Google Shape;315;p30">
              <a:extLst>
                <a:ext uri="{FF2B5EF4-FFF2-40B4-BE49-F238E27FC236}">
                  <a16:creationId xmlns:a16="http://schemas.microsoft.com/office/drawing/2014/main" id="{35697239-4F10-4DFE-5D95-3C5E18C0171D}"/>
                </a:ext>
              </a:extLst>
            </p:cNvPr>
            <p:cNvPicPr preferRelativeResize="0"/>
            <p:nvPr/>
          </p:nvPicPr>
          <p:blipFill>
            <a:blip r:embed="rId17">
              <a:alphaModFix/>
            </a:blip>
            <a:stretch>
              <a:fillRect/>
            </a:stretch>
          </p:blipFill>
          <p:spPr>
            <a:xfrm rot="-458565">
              <a:off x="2629838" y="505980"/>
              <a:ext cx="469260" cy="228493"/>
            </a:xfrm>
            <a:prstGeom prst="rect">
              <a:avLst/>
            </a:prstGeom>
            <a:noFill/>
            <a:ln>
              <a:noFill/>
            </a:ln>
          </p:spPr>
        </p:pic>
        <p:pic>
          <p:nvPicPr>
            <p:cNvPr id="44" name="Google Shape;316;p30">
              <a:extLst>
                <a:ext uri="{FF2B5EF4-FFF2-40B4-BE49-F238E27FC236}">
                  <a16:creationId xmlns:a16="http://schemas.microsoft.com/office/drawing/2014/main" id="{31450D3E-4B5B-E9E2-7E5C-EA299F05B546}"/>
                </a:ext>
              </a:extLst>
            </p:cNvPr>
            <p:cNvPicPr preferRelativeResize="0"/>
            <p:nvPr/>
          </p:nvPicPr>
          <p:blipFill>
            <a:blip r:embed="rId17">
              <a:alphaModFix/>
            </a:blip>
            <a:stretch>
              <a:fillRect/>
            </a:stretch>
          </p:blipFill>
          <p:spPr>
            <a:xfrm rot="879240">
              <a:off x="3019187" y="449461"/>
              <a:ext cx="465482" cy="230929"/>
            </a:xfrm>
            <a:prstGeom prst="rect">
              <a:avLst/>
            </a:prstGeom>
            <a:noFill/>
            <a:ln>
              <a:noFill/>
            </a:ln>
          </p:spPr>
        </p:pic>
        <p:pic>
          <p:nvPicPr>
            <p:cNvPr id="132" name="Google Shape;317;p30">
              <a:extLst>
                <a:ext uri="{FF2B5EF4-FFF2-40B4-BE49-F238E27FC236}">
                  <a16:creationId xmlns:a16="http://schemas.microsoft.com/office/drawing/2014/main" id="{8AC6AC3E-ED2B-0621-D8D8-8A83AF803B68}"/>
                </a:ext>
              </a:extLst>
            </p:cNvPr>
            <p:cNvPicPr preferRelativeResize="0"/>
            <p:nvPr/>
          </p:nvPicPr>
          <p:blipFill>
            <a:blip r:embed="rId17">
              <a:alphaModFix/>
            </a:blip>
            <a:stretch>
              <a:fillRect/>
            </a:stretch>
          </p:blipFill>
          <p:spPr>
            <a:xfrm rot="35">
              <a:off x="3385407" y="371355"/>
              <a:ext cx="470731" cy="227537"/>
            </a:xfrm>
            <a:prstGeom prst="rect">
              <a:avLst/>
            </a:prstGeom>
            <a:noFill/>
            <a:ln>
              <a:noFill/>
            </a:ln>
          </p:spPr>
        </p:pic>
        <p:pic>
          <p:nvPicPr>
            <p:cNvPr id="133" name="Google Shape;318;p30">
              <a:extLst>
                <a:ext uri="{FF2B5EF4-FFF2-40B4-BE49-F238E27FC236}">
                  <a16:creationId xmlns:a16="http://schemas.microsoft.com/office/drawing/2014/main" id="{91DDCFEF-D834-CE0D-0813-0C666F4D8273}"/>
                </a:ext>
              </a:extLst>
            </p:cNvPr>
            <p:cNvPicPr preferRelativeResize="0"/>
            <p:nvPr/>
          </p:nvPicPr>
          <p:blipFill>
            <a:blip r:embed="rId17">
              <a:alphaModFix/>
            </a:blip>
            <a:stretch>
              <a:fillRect/>
            </a:stretch>
          </p:blipFill>
          <p:spPr>
            <a:xfrm rot="-1108003">
              <a:off x="1845098" y="661020"/>
              <a:ext cx="462583" cy="232766"/>
            </a:xfrm>
            <a:prstGeom prst="rect">
              <a:avLst/>
            </a:prstGeom>
            <a:noFill/>
            <a:ln>
              <a:noFill/>
            </a:ln>
          </p:spPr>
        </p:pic>
        <p:pic>
          <p:nvPicPr>
            <p:cNvPr id="134" name="Google Shape;319;p30">
              <a:extLst>
                <a:ext uri="{FF2B5EF4-FFF2-40B4-BE49-F238E27FC236}">
                  <a16:creationId xmlns:a16="http://schemas.microsoft.com/office/drawing/2014/main" id="{CB9BDC98-B5E4-E3EB-9648-8746349025D6}"/>
                </a:ext>
              </a:extLst>
            </p:cNvPr>
            <p:cNvPicPr preferRelativeResize="0"/>
            <p:nvPr/>
          </p:nvPicPr>
          <p:blipFill>
            <a:blip r:embed="rId17">
              <a:alphaModFix/>
            </a:blip>
            <a:stretch>
              <a:fillRect/>
            </a:stretch>
          </p:blipFill>
          <p:spPr>
            <a:xfrm rot="433274">
              <a:off x="2193115" y="703953"/>
              <a:ext cx="469419" cy="228392"/>
            </a:xfrm>
            <a:prstGeom prst="rect">
              <a:avLst/>
            </a:prstGeom>
            <a:noFill/>
            <a:ln>
              <a:noFill/>
            </a:ln>
          </p:spPr>
        </p:pic>
        <p:pic>
          <p:nvPicPr>
            <p:cNvPr id="135" name="Google Shape;320;p30">
              <a:extLst>
                <a:ext uri="{FF2B5EF4-FFF2-40B4-BE49-F238E27FC236}">
                  <a16:creationId xmlns:a16="http://schemas.microsoft.com/office/drawing/2014/main" id="{4706E2CB-CF9C-BBA4-75B1-3FB8EBB355E8}"/>
                </a:ext>
              </a:extLst>
            </p:cNvPr>
            <p:cNvPicPr preferRelativeResize="0"/>
            <p:nvPr/>
          </p:nvPicPr>
          <p:blipFill>
            <a:blip r:embed="rId17">
              <a:alphaModFix/>
            </a:blip>
            <a:stretch>
              <a:fillRect/>
            </a:stretch>
          </p:blipFill>
          <p:spPr>
            <a:xfrm rot="-603141">
              <a:off x="2526592" y="727334"/>
              <a:ext cx="468208" cy="229177"/>
            </a:xfrm>
            <a:prstGeom prst="rect">
              <a:avLst/>
            </a:prstGeom>
            <a:noFill/>
            <a:ln>
              <a:noFill/>
            </a:ln>
          </p:spPr>
        </p:pic>
        <p:pic>
          <p:nvPicPr>
            <p:cNvPr id="136" name="Google Shape;321;p30">
              <a:extLst>
                <a:ext uri="{FF2B5EF4-FFF2-40B4-BE49-F238E27FC236}">
                  <a16:creationId xmlns:a16="http://schemas.microsoft.com/office/drawing/2014/main" id="{B9A5B036-85B7-C52A-20E6-959BC2FE53D2}"/>
                </a:ext>
              </a:extLst>
            </p:cNvPr>
            <p:cNvPicPr preferRelativeResize="0"/>
            <p:nvPr/>
          </p:nvPicPr>
          <p:blipFill>
            <a:blip r:embed="rId17">
              <a:alphaModFix/>
            </a:blip>
            <a:stretch>
              <a:fillRect/>
            </a:stretch>
          </p:blipFill>
          <p:spPr>
            <a:xfrm rot="-603141">
              <a:off x="2877384" y="662816"/>
              <a:ext cx="468208" cy="229177"/>
            </a:xfrm>
            <a:prstGeom prst="rect">
              <a:avLst/>
            </a:prstGeom>
            <a:noFill/>
            <a:ln>
              <a:noFill/>
            </a:ln>
          </p:spPr>
        </p:pic>
        <p:pic>
          <p:nvPicPr>
            <p:cNvPr id="137" name="Google Shape;322;p30">
              <a:extLst>
                <a:ext uri="{FF2B5EF4-FFF2-40B4-BE49-F238E27FC236}">
                  <a16:creationId xmlns:a16="http://schemas.microsoft.com/office/drawing/2014/main" id="{C58F2D7D-9BE9-C00D-387D-576AAA104676}"/>
                </a:ext>
              </a:extLst>
            </p:cNvPr>
            <p:cNvPicPr preferRelativeResize="0"/>
            <p:nvPr/>
          </p:nvPicPr>
          <p:blipFill>
            <a:blip r:embed="rId17">
              <a:alphaModFix/>
            </a:blip>
            <a:stretch>
              <a:fillRect/>
            </a:stretch>
          </p:blipFill>
          <p:spPr>
            <a:xfrm rot="499221">
              <a:off x="3231954" y="727557"/>
              <a:ext cx="468996" cy="228668"/>
            </a:xfrm>
            <a:prstGeom prst="rect">
              <a:avLst/>
            </a:prstGeom>
            <a:noFill/>
            <a:ln>
              <a:noFill/>
            </a:ln>
          </p:spPr>
        </p:pic>
        <p:pic>
          <p:nvPicPr>
            <p:cNvPr id="138" name="Google Shape;323;p30">
              <a:extLst>
                <a:ext uri="{FF2B5EF4-FFF2-40B4-BE49-F238E27FC236}">
                  <a16:creationId xmlns:a16="http://schemas.microsoft.com/office/drawing/2014/main" id="{A7B39DB3-14B7-AA7D-B35C-70B31CAF3942}"/>
                </a:ext>
              </a:extLst>
            </p:cNvPr>
            <p:cNvPicPr preferRelativeResize="0"/>
            <p:nvPr/>
          </p:nvPicPr>
          <p:blipFill>
            <a:blip r:embed="rId17">
              <a:alphaModFix/>
            </a:blip>
            <a:stretch>
              <a:fillRect/>
            </a:stretch>
          </p:blipFill>
          <p:spPr>
            <a:xfrm rot="499221">
              <a:off x="3502657" y="575303"/>
              <a:ext cx="468996" cy="228668"/>
            </a:xfrm>
            <a:prstGeom prst="rect">
              <a:avLst/>
            </a:prstGeom>
            <a:noFill/>
            <a:ln>
              <a:noFill/>
            </a:ln>
          </p:spPr>
        </p:pic>
        <p:pic>
          <p:nvPicPr>
            <p:cNvPr id="139" name="Google Shape;324;p30">
              <a:extLst>
                <a:ext uri="{FF2B5EF4-FFF2-40B4-BE49-F238E27FC236}">
                  <a16:creationId xmlns:a16="http://schemas.microsoft.com/office/drawing/2014/main" id="{01008773-5EDC-A22F-9DEC-DB871657F33D}"/>
                </a:ext>
              </a:extLst>
            </p:cNvPr>
            <p:cNvPicPr preferRelativeResize="0"/>
            <p:nvPr/>
          </p:nvPicPr>
          <p:blipFill>
            <a:blip r:embed="rId17">
              <a:alphaModFix/>
            </a:blip>
            <a:stretch>
              <a:fillRect/>
            </a:stretch>
          </p:blipFill>
          <p:spPr>
            <a:xfrm rot="499221">
              <a:off x="1967524" y="887155"/>
              <a:ext cx="468996" cy="228668"/>
            </a:xfrm>
            <a:prstGeom prst="rect">
              <a:avLst/>
            </a:prstGeom>
            <a:noFill/>
            <a:ln>
              <a:noFill/>
            </a:ln>
          </p:spPr>
        </p:pic>
        <p:pic>
          <p:nvPicPr>
            <p:cNvPr id="140" name="Google Shape;325;p30">
              <a:extLst>
                <a:ext uri="{FF2B5EF4-FFF2-40B4-BE49-F238E27FC236}">
                  <a16:creationId xmlns:a16="http://schemas.microsoft.com/office/drawing/2014/main" id="{1866A7EA-A2DC-A017-9909-308E240C3999}"/>
                </a:ext>
              </a:extLst>
            </p:cNvPr>
            <p:cNvPicPr preferRelativeResize="0"/>
            <p:nvPr/>
          </p:nvPicPr>
          <p:blipFill>
            <a:blip r:embed="rId17">
              <a:alphaModFix/>
            </a:blip>
            <a:stretch>
              <a:fillRect/>
            </a:stretch>
          </p:blipFill>
          <p:spPr>
            <a:xfrm rot="-144441">
              <a:off x="2321194" y="939392"/>
              <a:ext cx="470585" cy="227633"/>
            </a:xfrm>
            <a:prstGeom prst="rect">
              <a:avLst/>
            </a:prstGeom>
            <a:noFill/>
            <a:ln>
              <a:noFill/>
            </a:ln>
          </p:spPr>
        </p:pic>
        <p:pic>
          <p:nvPicPr>
            <p:cNvPr id="141" name="Google Shape;326;p30">
              <a:extLst>
                <a:ext uri="{FF2B5EF4-FFF2-40B4-BE49-F238E27FC236}">
                  <a16:creationId xmlns:a16="http://schemas.microsoft.com/office/drawing/2014/main" id="{27B152CB-9398-4888-D7BE-8FE9B5CFDDE3}"/>
                </a:ext>
              </a:extLst>
            </p:cNvPr>
            <p:cNvPicPr preferRelativeResize="0"/>
            <p:nvPr/>
          </p:nvPicPr>
          <p:blipFill>
            <a:blip r:embed="rId17">
              <a:alphaModFix/>
            </a:blip>
            <a:stretch>
              <a:fillRect/>
            </a:stretch>
          </p:blipFill>
          <p:spPr>
            <a:xfrm rot="-1018844">
              <a:off x="2714213" y="914322"/>
              <a:ext cx="463778" cy="232013"/>
            </a:xfrm>
            <a:prstGeom prst="rect">
              <a:avLst/>
            </a:prstGeom>
            <a:noFill/>
            <a:ln>
              <a:noFill/>
            </a:ln>
          </p:spPr>
        </p:pic>
        <p:pic>
          <p:nvPicPr>
            <p:cNvPr id="142" name="Google Shape;327;p30">
              <a:extLst>
                <a:ext uri="{FF2B5EF4-FFF2-40B4-BE49-F238E27FC236}">
                  <a16:creationId xmlns:a16="http://schemas.microsoft.com/office/drawing/2014/main" id="{1C66A30C-0F1C-E360-AAA6-11CAD91B0155}"/>
                </a:ext>
              </a:extLst>
            </p:cNvPr>
            <p:cNvPicPr preferRelativeResize="0"/>
            <p:nvPr/>
          </p:nvPicPr>
          <p:blipFill>
            <a:blip r:embed="rId17">
              <a:alphaModFix/>
            </a:blip>
            <a:stretch>
              <a:fillRect/>
            </a:stretch>
          </p:blipFill>
          <p:spPr>
            <a:xfrm rot="-478643">
              <a:off x="3443980" y="916038"/>
              <a:ext cx="469132" cy="228579"/>
            </a:xfrm>
            <a:prstGeom prst="rect">
              <a:avLst/>
            </a:prstGeom>
            <a:noFill/>
            <a:ln>
              <a:noFill/>
            </a:ln>
          </p:spPr>
        </p:pic>
        <p:pic>
          <p:nvPicPr>
            <p:cNvPr id="143" name="Google Shape;328;p30">
              <a:extLst>
                <a:ext uri="{FF2B5EF4-FFF2-40B4-BE49-F238E27FC236}">
                  <a16:creationId xmlns:a16="http://schemas.microsoft.com/office/drawing/2014/main" id="{A0839E49-49C5-12EA-D7FE-DE15C8A2CAF9}"/>
                </a:ext>
              </a:extLst>
            </p:cNvPr>
            <p:cNvPicPr preferRelativeResize="0"/>
            <p:nvPr/>
          </p:nvPicPr>
          <p:blipFill>
            <a:blip r:embed="rId17">
              <a:alphaModFix/>
            </a:blip>
            <a:stretch>
              <a:fillRect/>
            </a:stretch>
          </p:blipFill>
          <p:spPr>
            <a:xfrm rot="499221">
              <a:off x="3084876" y="915992"/>
              <a:ext cx="468996" cy="228668"/>
            </a:xfrm>
            <a:prstGeom prst="rect">
              <a:avLst/>
            </a:prstGeom>
            <a:noFill/>
            <a:ln>
              <a:noFill/>
            </a:ln>
          </p:spPr>
        </p:pic>
      </p:grpSp>
      <p:pic>
        <p:nvPicPr>
          <p:cNvPr id="144" name="Google Shape;392;p31">
            <a:extLst>
              <a:ext uri="{FF2B5EF4-FFF2-40B4-BE49-F238E27FC236}">
                <a16:creationId xmlns:a16="http://schemas.microsoft.com/office/drawing/2014/main" id="{D04AE6FB-B5D6-4B8F-F4E5-9F3743C7E40B}"/>
              </a:ext>
            </a:extLst>
          </p:cNvPr>
          <p:cNvPicPr>
            <a:picLocks/>
          </p:cNvPicPr>
          <p:nvPr/>
        </p:nvPicPr>
        <p:blipFill>
          <a:blip r:embed="rId18"/>
          <a:srcRect/>
          <a:stretch/>
        </p:blipFill>
        <p:spPr>
          <a:xfrm>
            <a:off x="8273434" y="6602940"/>
            <a:ext cx="696031" cy="835237"/>
          </a:xfrm>
          <a:prstGeom prst="rect">
            <a:avLst/>
          </a:prstGeom>
          <a:noFill/>
          <a:ln>
            <a:noFill/>
          </a:ln>
          <a:effectLst>
            <a:outerShdw blurRad="57150" dist="38100" dir="2760000" algn="bl" rotWithShape="0">
              <a:srgbClr val="000000">
                <a:alpha val="86000"/>
              </a:srgbClr>
            </a:outerShdw>
          </a:effectLst>
        </p:spPr>
      </p:pic>
      <p:pic>
        <p:nvPicPr>
          <p:cNvPr id="145" name="Google Shape;392;p31">
            <a:extLst>
              <a:ext uri="{FF2B5EF4-FFF2-40B4-BE49-F238E27FC236}">
                <a16:creationId xmlns:a16="http://schemas.microsoft.com/office/drawing/2014/main" id="{4B51A881-0205-FB77-0966-E6DE5A6BB732}"/>
              </a:ext>
            </a:extLst>
          </p:cNvPr>
          <p:cNvPicPr>
            <a:picLocks/>
          </p:cNvPicPr>
          <p:nvPr/>
        </p:nvPicPr>
        <p:blipFill>
          <a:blip r:embed="rId19"/>
          <a:srcRect/>
          <a:stretch/>
        </p:blipFill>
        <p:spPr>
          <a:xfrm>
            <a:off x="9149963" y="6602641"/>
            <a:ext cx="696031" cy="835237"/>
          </a:xfrm>
          <a:prstGeom prst="rect">
            <a:avLst/>
          </a:prstGeom>
          <a:noFill/>
          <a:ln>
            <a:noFill/>
          </a:ln>
          <a:effectLst>
            <a:outerShdw blurRad="57150" dist="38100" dir="2760000" algn="bl" rotWithShape="0">
              <a:srgbClr val="000000">
                <a:alpha val="86000"/>
              </a:srgbClr>
            </a:outerShdw>
          </a:effectLst>
        </p:spPr>
      </p:pic>
      <p:pic>
        <p:nvPicPr>
          <p:cNvPr id="146" name="Google Shape;392;p31">
            <a:extLst>
              <a:ext uri="{FF2B5EF4-FFF2-40B4-BE49-F238E27FC236}">
                <a16:creationId xmlns:a16="http://schemas.microsoft.com/office/drawing/2014/main" id="{CEB77E9F-DC59-42B7-4F8D-EB2A22C01F97}"/>
              </a:ext>
            </a:extLst>
          </p:cNvPr>
          <p:cNvPicPr>
            <a:picLocks/>
          </p:cNvPicPr>
          <p:nvPr/>
        </p:nvPicPr>
        <p:blipFill>
          <a:blip r:embed="rId20"/>
          <a:srcRect/>
          <a:stretch/>
        </p:blipFill>
        <p:spPr>
          <a:xfrm>
            <a:off x="5851966" y="6602940"/>
            <a:ext cx="696031" cy="835237"/>
          </a:xfrm>
          <a:prstGeom prst="rect">
            <a:avLst/>
          </a:prstGeom>
          <a:noFill/>
          <a:ln>
            <a:noFill/>
          </a:ln>
          <a:effectLst>
            <a:outerShdw blurRad="57150" dist="38100" dir="2760000" algn="bl" rotWithShape="0">
              <a:srgbClr val="000000">
                <a:alpha val="86000"/>
              </a:srgbClr>
            </a:outerShdw>
          </a:effectLst>
        </p:spPr>
      </p:pic>
      <p:pic>
        <p:nvPicPr>
          <p:cNvPr id="147" name="Google Shape;392;p31">
            <a:extLst>
              <a:ext uri="{FF2B5EF4-FFF2-40B4-BE49-F238E27FC236}">
                <a16:creationId xmlns:a16="http://schemas.microsoft.com/office/drawing/2014/main" id="{1F546BE2-116E-3445-C99C-83DD2C9A3258}"/>
              </a:ext>
            </a:extLst>
          </p:cNvPr>
          <p:cNvPicPr>
            <a:picLocks/>
          </p:cNvPicPr>
          <p:nvPr/>
        </p:nvPicPr>
        <p:blipFill>
          <a:blip r:embed="rId21"/>
          <a:srcRect/>
          <a:stretch/>
        </p:blipFill>
        <p:spPr>
          <a:xfrm>
            <a:off x="6728494" y="6602641"/>
            <a:ext cx="696031" cy="835237"/>
          </a:xfrm>
          <a:prstGeom prst="rect">
            <a:avLst/>
          </a:prstGeom>
          <a:noFill/>
          <a:ln>
            <a:noFill/>
          </a:ln>
          <a:effectLst>
            <a:outerShdw blurRad="57150" dist="38100" dir="2760000" algn="bl" rotWithShape="0">
              <a:srgbClr val="000000">
                <a:alpha val="86000"/>
              </a:srgbClr>
            </a:outerShdw>
          </a:effectLst>
        </p:spPr>
      </p:pic>
      <p:pic>
        <p:nvPicPr>
          <p:cNvPr id="148" name="Google Shape;392;p31">
            <a:extLst>
              <a:ext uri="{FF2B5EF4-FFF2-40B4-BE49-F238E27FC236}">
                <a16:creationId xmlns:a16="http://schemas.microsoft.com/office/drawing/2014/main" id="{B9F51912-874C-DA0F-1C2A-CF00AF3781D9}"/>
              </a:ext>
            </a:extLst>
          </p:cNvPr>
          <p:cNvPicPr>
            <a:picLocks/>
          </p:cNvPicPr>
          <p:nvPr/>
        </p:nvPicPr>
        <p:blipFill>
          <a:blip r:embed="rId22"/>
          <a:srcRect/>
          <a:stretch/>
        </p:blipFill>
        <p:spPr>
          <a:xfrm>
            <a:off x="3349219" y="6603187"/>
            <a:ext cx="696031" cy="835237"/>
          </a:xfrm>
          <a:prstGeom prst="rect">
            <a:avLst/>
          </a:prstGeom>
          <a:noFill/>
          <a:ln>
            <a:noFill/>
          </a:ln>
          <a:effectLst>
            <a:outerShdw blurRad="57150" dist="38100" dir="2760000" algn="bl" rotWithShape="0">
              <a:srgbClr val="000000">
                <a:alpha val="86000"/>
              </a:srgbClr>
            </a:outerShdw>
          </a:effectLst>
        </p:spPr>
      </p:pic>
      <p:pic>
        <p:nvPicPr>
          <p:cNvPr id="149" name="Google Shape;392;p31">
            <a:extLst>
              <a:ext uri="{FF2B5EF4-FFF2-40B4-BE49-F238E27FC236}">
                <a16:creationId xmlns:a16="http://schemas.microsoft.com/office/drawing/2014/main" id="{F0FD017F-CA12-D518-AB7D-DAD6EC698326}"/>
              </a:ext>
            </a:extLst>
          </p:cNvPr>
          <p:cNvPicPr>
            <a:picLocks/>
          </p:cNvPicPr>
          <p:nvPr/>
        </p:nvPicPr>
        <p:blipFill>
          <a:blip r:embed="rId23"/>
          <a:srcRect/>
          <a:stretch/>
        </p:blipFill>
        <p:spPr>
          <a:xfrm>
            <a:off x="4225747" y="6602470"/>
            <a:ext cx="696031" cy="835237"/>
          </a:xfrm>
          <a:prstGeom prst="rect">
            <a:avLst/>
          </a:prstGeom>
          <a:noFill/>
          <a:ln>
            <a:noFill/>
          </a:ln>
          <a:effectLst>
            <a:outerShdw blurRad="57150" dist="38100" dir="2760000" algn="bl" rotWithShape="0">
              <a:srgbClr val="000000">
                <a:alpha val="86000"/>
              </a:srgbClr>
            </a:outerShdw>
          </a:effectLst>
        </p:spPr>
      </p:pic>
      <p:pic>
        <p:nvPicPr>
          <p:cNvPr id="150" name="Google Shape;392;p31">
            <a:extLst>
              <a:ext uri="{FF2B5EF4-FFF2-40B4-BE49-F238E27FC236}">
                <a16:creationId xmlns:a16="http://schemas.microsoft.com/office/drawing/2014/main" id="{6AF5FDC2-B83E-DF77-1B34-DFB43F8E2854}"/>
              </a:ext>
            </a:extLst>
          </p:cNvPr>
          <p:cNvPicPr>
            <a:picLocks/>
          </p:cNvPicPr>
          <p:nvPr/>
        </p:nvPicPr>
        <p:blipFill>
          <a:blip r:embed="rId24"/>
          <a:srcRect/>
          <a:stretch/>
        </p:blipFill>
        <p:spPr>
          <a:xfrm>
            <a:off x="8273437" y="4977347"/>
            <a:ext cx="696031" cy="835237"/>
          </a:xfrm>
          <a:prstGeom prst="rect">
            <a:avLst/>
          </a:prstGeom>
          <a:noFill/>
          <a:ln>
            <a:noFill/>
          </a:ln>
          <a:effectLst>
            <a:outerShdw blurRad="57150" dist="38100" dir="2760000" algn="bl" rotWithShape="0">
              <a:srgbClr val="000000">
                <a:alpha val="86000"/>
              </a:srgbClr>
            </a:outerShdw>
          </a:effectLst>
        </p:spPr>
      </p:pic>
      <p:pic>
        <p:nvPicPr>
          <p:cNvPr id="151" name="Google Shape;392;p31">
            <a:extLst>
              <a:ext uri="{FF2B5EF4-FFF2-40B4-BE49-F238E27FC236}">
                <a16:creationId xmlns:a16="http://schemas.microsoft.com/office/drawing/2014/main" id="{F1054754-B264-B9B7-2F23-EC64C413B954}"/>
              </a:ext>
            </a:extLst>
          </p:cNvPr>
          <p:cNvPicPr>
            <a:picLocks/>
          </p:cNvPicPr>
          <p:nvPr/>
        </p:nvPicPr>
        <p:blipFill>
          <a:blip r:embed="rId25"/>
          <a:srcRect/>
          <a:stretch/>
        </p:blipFill>
        <p:spPr>
          <a:xfrm>
            <a:off x="9149966" y="4977048"/>
            <a:ext cx="696031" cy="835237"/>
          </a:xfrm>
          <a:prstGeom prst="rect">
            <a:avLst/>
          </a:prstGeom>
          <a:noFill/>
          <a:ln>
            <a:noFill/>
          </a:ln>
          <a:effectLst>
            <a:outerShdw blurRad="57150" dist="38100" dir="2760000" algn="bl" rotWithShape="0">
              <a:srgbClr val="000000">
                <a:alpha val="86000"/>
              </a:srgbClr>
            </a:outerShdw>
          </a:effectLst>
        </p:spPr>
      </p:pic>
      <p:pic>
        <p:nvPicPr>
          <p:cNvPr id="152" name="Google Shape;392;p31">
            <a:extLst>
              <a:ext uri="{FF2B5EF4-FFF2-40B4-BE49-F238E27FC236}">
                <a16:creationId xmlns:a16="http://schemas.microsoft.com/office/drawing/2014/main" id="{24D2ADE5-4C8C-8411-40F9-7DF6AC340141}"/>
              </a:ext>
            </a:extLst>
          </p:cNvPr>
          <p:cNvPicPr>
            <a:picLocks/>
          </p:cNvPicPr>
          <p:nvPr/>
        </p:nvPicPr>
        <p:blipFill>
          <a:blip r:embed="rId26"/>
          <a:srcRect/>
          <a:stretch/>
        </p:blipFill>
        <p:spPr>
          <a:xfrm>
            <a:off x="5851969" y="4977347"/>
            <a:ext cx="696031" cy="835237"/>
          </a:xfrm>
          <a:prstGeom prst="rect">
            <a:avLst/>
          </a:prstGeom>
          <a:noFill/>
          <a:ln>
            <a:noFill/>
          </a:ln>
          <a:effectLst>
            <a:outerShdw blurRad="57150" dist="38100" dir="2760000" algn="bl" rotWithShape="0">
              <a:srgbClr val="000000">
                <a:alpha val="86000"/>
              </a:srgbClr>
            </a:outerShdw>
          </a:effectLst>
        </p:spPr>
      </p:pic>
      <p:pic>
        <p:nvPicPr>
          <p:cNvPr id="153" name="Google Shape;392;p31">
            <a:extLst>
              <a:ext uri="{FF2B5EF4-FFF2-40B4-BE49-F238E27FC236}">
                <a16:creationId xmlns:a16="http://schemas.microsoft.com/office/drawing/2014/main" id="{6EAB5131-A75A-487E-1846-09AE79C27EDF}"/>
              </a:ext>
            </a:extLst>
          </p:cNvPr>
          <p:cNvPicPr>
            <a:picLocks/>
          </p:cNvPicPr>
          <p:nvPr/>
        </p:nvPicPr>
        <p:blipFill>
          <a:blip r:embed="rId27"/>
          <a:srcRect/>
          <a:stretch/>
        </p:blipFill>
        <p:spPr>
          <a:xfrm>
            <a:off x="6728497" y="4977048"/>
            <a:ext cx="696031" cy="835237"/>
          </a:xfrm>
          <a:prstGeom prst="rect">
            <a:avLst/>
          </a:prstGeom>
          <a:noFill/>
          <a:ln>
            <a:noFill/>
          </a:ln>
          <a:effectLst>
            <a:outerShdw blurRad="57150" dist="38100" dir="2760000" algn="bl" rotWithShape="0">
              <a:srgbClr val="000000">
                <a:alpha val="86000"/>
              </a:srgbClr>
            </a:outerShdw>
          </a:effectLst>
        </p:spPr>
      </p:pic>
      <p:pic>
        <p:nvPicPr>
          <p:cNvPr id="154" name="Google Shape;392;p31">
            <a:extLst>
              <a:ext uri="{FF2B5EF4-FFF2-40B4-BE49-F238E27FC236}">
                <a16:creationId xmlns:a16="http://schemas.microsoft.com/office/drawing/2014/main" id="{8F835F0E-2EB0-703D-4C13-873B73320317}"/>
              </a:ext>
            </a:extLst>
          </p:cNvPr>
          <p:cNvPicPr>
            <a:picLocks/>
          </p:cNvPicPr>
          <p:nvPr/>
        </p:nvPicPr>
        <p:blipFill>
          <a:blip r:embed="rId28"/>
          <a:srcRect/>
          <a:stretch/>
        </p:blipFill>
        <p:spPr>
          <a:xfrm>
            <a:off x="3349222" y="4977176"/>
            <a:ext cx="696031" cy="835237"/>
          </a:xfrm>
          <a:prstGeom prst="rect">
            <a:avLst/>
          </a:prstGeom>
          <a:noFill/>
          <a:ln>
            <a:noFill/>
          </a:ln>
          <a:effectLst>
            <a:outerShdw blurRad="57150" dist="38100" dir="2760000" algn="bl" rotWithShape="0">
              <a:srgbClr val="000000">
                <a:alpha val="86000"/>
              </a:srgbClr>
            </a:outerShdw>
          </a:effectLst>
        </p:spPr>
      </p:pic>
      <p:pic>
        <p:nvPicPr>
          <p:cNvPr id="197" name="Google Shape;392;p31">
            <a:extLst>
              <a:ext uri="{FF2B5EF4-FFF2-40B4-BE49-F238E27FC236}">
                <a16:creationId xmlns:a16="http://schemas.microsoft.com/office/drawing/2014/main" id="{F687EBB1-B639-B7A5-F134-C5C77D5570CD}"/>
              </a:ext>
            </a:extLst>
          </p:cNvPr>
          <p:cNvPicPr>
            <a:picLocks/>
          </p:cNvPicPr>
          <p:nvPr/>
        </p:nvPicPr>
        <p:blipFill>
          <a:blip r:embed="rId29"/>
          <a:srcRect/>
          <a:stretch/>
        </p:blipFill>
        <p:spPr>
          <a:xfrm>
            <a:off x="4225750" y="4976878"/>
            <a:ext cx="696031" cy="835237"/>
          </a:xfrm>
          <a:prstGeom prst="rect">
            <a:avLst/>
          </a:prstGeom>
          <a:noFill/>
          <a:ln>
            <a:noFill/>
          </a:ln>
          <a:effectLst>
            <a:outerShdw blurRad="57150" dist="38100" dir="2760000" algn="bl" rotWithShape="0">
              <a:srgbClr val="000000">
                <a:alpha val="86000"/>
              </a:srgbClr>
            </a:outerShdw>
          </a:effectLst>
        </p:spPr>
      </p:pic>
      <p:sp>
        <p:nvSpPr>
          <p:cNvPr id="46" name="Text Placeholder 45">
            <a:extLst>
              <a:ext uri="{FF2B5EF4-FFF2-40B4-BE49-F238E27FC236}">
                <a16:creationId xmlns:a16="http://schemas.microsoft.com/office/drawing/2014/main" id="{C00C15CC-4BE8-5B58-678D-B2B097F0522F}"/>
              </a:ext>
            </a:extLst>
          </p:cNvPr>
          <p:cNvSpPr>
            <a:spLocks noGrp="1"/>
          </p:cNvSpPr>
          <p:nvPr>
            <p:ph type="body" sz="quarter" idx="15"/>
          </p:nvPr>
        </p:nvSpPr>
        <p:spPr/>
        <p:txBody>
          <a:bodyPr/>
          <a:lstStyle/>
          <a:p>
            <a:endParaRPr lang="en-IT"/>
          </a:p>
        </p:txBody>
      </p:sp>
      <p:sp>
        <p:nvSpPr>
          <p:cNvPr id="48" name="Text Placeholder 47">
            <a:extLst>
              <a:ext uri="{FF2B5EF4-FFF2-40B4-BE49-F238E27FC236}">
                <a16:creationId xmlns:a16="http://schemas.microsoft.com/office/drawing/2014/main" id="{0CDCB437-E2BB-4788-752D-6EE3DF252F9F}"/>
              </a:ext>
            </a:extLst>
          </p:cNvPr>
          <p:cNvSpPr>
            <a:spLocks noGrp="1"/>
          </p:cNvSpPr>
          <p:nvPr>
            <p:ph type="body" sz="quarter" idx="17"/>
          </p:nvPr>
        </p:nvSpPr>
        <p:spPr/>
        <p:txBody>
          <a:bodyPr/>
          <a:lstStyle/>
          <a:p>
            <a:endParaRPr lang="en-IT"/>
          </a:p>
        </p:txBody>
      </p:sp>
      <p:sp>
        <p:nvSpPr>
          <p:cNvPr id="47" name="Text Placeholder 46">
            <a:extLst>
              <a:ext uri="{FF2B5EF4-FFF2-40B4-BE49-F238E27FC236}">
                <a16:creationId xmlns:a16="http://schemas.microsoft.com/office/drawing/2014/main" id="{DBB43453-8B1F-4617-4E03-DEEDA39E76CD}"/>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33610931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 name="Oval 1">
            <a:extLst>
              <a:ext uri="{FF2B5EF4-FFF2-40B4-BE49-F238E27FC236}">
                <a16:creationId xmlns:a16="http://schemas.microsoft.com/office/drawing/2014/main" id="{CA97ED10-ACC0-3850-D685-5355B82CF162}"/>
              </a:ext>
            </a:extLst>
          </p:cNvPr>
          <p:cNvSpPr/>
          <p:nvPr/>
        </p:nvSpPr>
        <p:spPr>
          <a:xfrm>
            <a:off x="9216302" y="1497225"/>
            <a:ext cx="3788498" cy="2150639"/>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3" name="Google Shape;268;p29">
            <a:extLst>
              <a:ext uri="{FF2B5EF4-FFF2-40B4-BE49-F238E27FC236}">
                <a16:creationId xmlns:a16="http://schemas.microsoft.com/office/drawing/2014/main" id="{7381817C-5948-61DB-A186-1F9B30EDD5BA}"/>
              </a:ext>
            </a:extLst>
          </p:cNvPr>
          <p:cNvSpPr/>
          <p:nvPr/>
        </p:nvSpPr>
        <p:spPr>
          <a:xfrm>
            <a:off x="8437066"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 name="Google Shape;268;p29">
            <a:extLst>
              <a:ext uri="{FF2B5EF4-FFF2-40B4-BE49-F238E27FC236}">
                <a16:creationId xmlns:a16="http://schemas.microsoft.com/office/drawing/2014/main" id="{1BAA7E2D-F0F5-D18A-5873-7641E51570B1}"/>
              </a:ext>
            </a:extLst>
          </p:cNvPr>
          <p:cNvSpPr/>
          <p:nvPr/>
        </p:nvSpPr>
        <p:spPr>
          <a:xfrm>
            <a:off x="6015597"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5" name="Google Shape;268;p29">
            <a:extLst>
              <a:ext uri="{FF2B5EF4-FFF2-40B4-BE49-F238E27FC236}">
                <a16:creationId xmlns:a16="http://schemas.microsoft.com/office/drawing/2014/main" id="{FD789C62-7E56-DF0D-A029-FCE1B25FF5F0}"/>
              </a:ext>
            </a:extLst>
          </p:cNvPr>
          <p:cNvSpPr/>
          <p:nvPr/>
        </p:nvSpPr>
        <p:spPr>
          <a:xfrm>
            <a:off x="3512850"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7" name="Google Shape;268;p29">
            <a:extLst>
              <a:ext uri="{FF2B5EF4-FFF2-40B4-BE49-F238E27FC236}">
                <a16:creationId xmlns:a16="http://schemas.microsoft.com/office/drawing/2014/main" id="{1355D7AA-3007-C0D8-60A7-CF0D52F3C095}"/>
              </a:ext>
            </a:extLst>
          </p:cNvPr>
          <p:cNvSpPr/>
          <p:nvPr/>
        </p:nvSpPr>
        <p:spPr>
          <a:xfrm>
            <a:off x="8437069"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8" name="Google Shape;268;p29">
            <a:extLst>
              <a:ext uri="{FF2B5EF4-FFF2-40B4-BE49-F238E27FC236}">
                <a16:creationId xmlns:a16="http://schemas.microsoft.com/office/drawing/2014/main" id="{EFF07E76-CC89-8B2F-69C8-FB842FEBA335}"/>
              </a:ext>
            </a:extLst>
          </p:cNvPr>
          <p:cNvSpPr/>
          <p:nvPr/>
        </p:nvSpPr>
        <p:spPr>
          <a:xfrm>
            <a:off x="6015600"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9" name="Google Shape;268;p29">
            <a:extLst>
              <a:ext uri="{FF2B5EF4-FFF2-40B4-BE49-F238E27FC236}">
                <a16:creationId xmlns:a16="http://schemas.microsoft.com/office/drawing/2014/main" id="{A9A3C3F0-134F-0FFB-23E4-3060F0CE9CCD}"/>
              </a:ext>
            </a:extLst>
          </p:cNvPr>
          <p:cNvSpPr/>
          <p:nvPr/>
        </p:nvSpPr>
        <p:spPr>
          <a:xfrm>
            <a:off x="3512853"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nvGrpSpPr>
          <p:cNvPr id="10" name="Group 9">
            <a:extLst>
              <a:ext uri="{FF2B5EF4-FFF2-40B4-BE49-F238E27FC236}">
                <a16:creationId xmlns:a16="http://schemas.microsoft.com/office/drawing/2014/main" id="{3201D7F5-E229-462D-3CB3-48CBB36BD5A4}"/>
              </a:ext>
            </a:extLst>
          </p:cNvPr>
          <p:cNvGrpSpPr/>
          <p:nvPr/>
        </p:nvGrpSpPr>
        <p:grpSpPr>
          <a:xfrm>
            <a:off x="2624140" y="1747349"/>
            <a:ext cx="3024434" cy="1131620"/>
            <a:chOff x="1845098" y="371355"/>
            <a:chExt cx="2126555" cy="795670"/>
          </a:xfrm>
        </p:grpSpPr>
        <p:pic>
          <p:nvPicPr>
            <p:cNvPr id="11" name="Google Shape;439;p32">
              <a:extLst>
                <a:ext uri="{FF2B5EF4-FFF2-40B4-BE49-F238E27FC236}">
                  <a16:creationId xmlns:a16="http://schemas.microsoft.com/office/drawing/2014/main" id="{A7476D55-5E31-8FE2-04C3-EA40C7457002}"/>
                </a:ext>
              </a:extLst>
            </p:cNvPr>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12" name="Google Shape;440;p32">
              <a:extLst>
                <a:ext uri="{FF2B5EF4-FFF2-40B4-BE49-F238E27FC236}">
                  <a16:creationId xmlns:a16="http://schemas.microsoft.com/office/drawing/2014/main" id="{51261CF2-BDF9-F027-D67A-CE1A3D18D549}"/>
                </a:ext>
              </a:extLst>
            </p:cNvPr>
            <p:cNvPicPr preferRelativeResize="0"/>
            <p:nvPr/>
          </p:nvPicPr>
          <p:blipFill>
            <a:blip r:embed="rId3">
              <a:alphaModFix/>
            </a:blip>
            <a:stretch>
              <a:fillRect/>
            </a:stretch>
          </p:blipFill>
          <p:spPr>
            <a:xfrm rot="-458565">
              <a:off x="2252467" y="450678"/>
              <a:ext cx="469260" cy="228493"/>
            </a:xfrm>
            <a:prstGeom prst="rect">
              <a:avLst/>
            </a:prstGeom>
            <a:noFill/>
            <a:ln>
              <a:noFill/>
            </a:ln>
          </p:spPr>
        </p:pic>
        <p:pic>
          <p:nvPicPr>
            <p:cNvPr id="13" name="Google Shape;441;p32">
              <a:extLst>
                <a:ext uri="{FF2B5EF4-FFF2-40B4-BE49-F238E27FC236}">
                  <a16:creationId xmlns:a16="http://schemas.microsoft.com/office/drawing/2014/main" id="{1E80FE7E-CBEC-F5C2-E059-CF6B89578330}"/>
                </a:ext>
              </a:extLst>
            </p:cNvPr>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14" name="Google Shape;442;p32">
              <a:extLst>
                <a:ext uri="{FF2B5EF4-FFF2-40B4-BE49-F238E27FC236}">
                  <a16:creationId xmlns:a16="http://schemas.microsoft.com/office/drawing/2014/main" id="{859F1835-AEF0-BE43-6676-ED47C6F1A537}"/>
                </a:ext>
              </a:extLst>
            </p:cNvPr>
            <p:cNvPicPr preferRelativeResize="0"/>
            <p:nvPr/>
          </p:nvPicPr>
          <p:blipFill>
            <a:blip r:embed="rId3">
              <a:alphaModFix/>
            </a:blip>
            <a:stretch>
              <a:fillRect/>
            </a:stretch>
          </p:blipFill>
          <p:spPr>
            <a:xfrm rot="879240">
              <a:off x="3019187" y="449461"/>
              <a:ext cx="465482" cy="230929"/>
            </a:xfrm>
            <a:prstGeom prst="rect">
              <a:avLst/>
            </a:prstGeom>
            <a:noFill/>
            <a:ln>
              <a:noFill/>
            </a:ln>
          </p:spPr>
        </p:pic>
        <p:pic>
          <p:nvPicPr>
            <p:cNvPr id="15" name="Google Shape;443;p32">
              <a:extLst>
                <a:ext uri="{FF2B5EF4-FFF2-40B4-BE49-F238E27FC236}">
                  <a16:creationId xmlns:a16="http://schemas.microsoft.com/office/drawing/2014/main" id="{20E0192A-F1D5-5DBF-2EF0-813C6520BA22}"/>
                </a:ext>
              </a:extLst>
            </p:cNvPr>
            <p:cNvPicPr preferRelativeResize="0"/>
            <p:nvPr/>
          </p:nvPicPr>
          <p:blipFill>
            <a:blip r:embed="rId3">
              <a:alphaModFix/>
            </a:blip>
            <a:stretch>
              <a:fillRect/>
            </a:stretch>
          </p:blipFill>
          <p:spPr>
            <a:xfrm rot="35">
              <a:off x="3385407" y="371355"/>
              <a:ext cx="470731" cy="227537"/>
            </a:xfrm>
            <a:prstGeom prst="rect">
              <a:avLst/>
            </a:prstGeom>
            <a:noFill/>
            <a:ln>
              <a:noFill/>
            </a:ln>
          </p:spPr>
        </p:pic>
        <p:pic>
          <p:nvPicPr>
            <p:cNvPr id="16" name="Google Shape;444;p32">
              <a:extLst>
                <a:ext uri="{FF2B5EF4-FFF2-40B4-BE49-F238E27FC236}">
                  <a16:creationId xmlns:a16="http://schemas.microsoft.com/office/drawing/2014/main" id="{3D767382-0D30-1612-240A-55BB25EC6429}"/>
                </a:ext>
              </a:extLst>
            </p:cNvPr>
            <p:cNvPicPr preferRelativeResize="0"/>
            <p:nvPr/>
          </p:nvPicPr>
          <p:blipFill>
            <a:blip r:embed="rId3">
              <a:alphaModFix/>
            </a:blip>
            <a:stretch>
              <a:fillRect/>
            </a:stretch>
          </p:blipFill>
          <p:spPr>
            <a:xfrm rot="-1108003">
              <a:off x="1845098" y="661020"/>
              <a:ext cx="462583" cy="232766"/>
            </a:xfrm>
            <a:prstGeom prst="rect">
              <a:avLst/>
            </a:prstGeom>
            <a:noFill/>
            <a:ln>
              <a:noFill/>
            </a:ln>
          </p:spPr>
        </p:pic>
        <p:pic>
          <p:nvPicPr>
            <p:cNvPr id="17" name="Google Shape;445;p32">
              <a:extLst>
                <a:ext uri="{FF2B5EF4-FFF2-40B4-BE49-F238E27FC236}">
                  <a16:creationId xmlns:a16="http://schemas.microsoft.com/office/drawing/2014/main" id="{D53B9F94-9CE9-06A5-25D7-DA89D7573501}"/>
                </a:ext>
              </a:extLst>
            </p:cNvPr>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18" name="Google Shape;446;p32">
              <a:extLst>
                <a:ext uri="{FF2B5EF4-FFF2-40B4-BE49-F238E27FC236}">
                  <a16:creationId xmlns:a16="http://schemas.microsoft.com/office/drawing/2014/main" id="{882E862D-616B-20F8-87C6-63B77481C0AE}"/>
                </a:ext>
              </a:extLst>
            </p:cNvPr>
            <p:cNvPicPr preferRelativeResize="0"/>
            <p:nvPr/>
          </p:nvPicPr>
          <p:blipFill>
            <a:blip r:embed="rId3">
              <a:alphaModFix/>
            </a:blip>
            <a:stretch>
              <a:fillRect/>
            </a:stretch>
          </p:blipFill>
          <p:spPr>
            <a:xfrm rot="-603141">
              <a:off x="2526592" y="727334"/>
              <a:ext cx="468208" cy="229177"/>
            </a:xfrm>
            <a:prstGeom prst="rect">
              <a:avLst/>
            </a:prstGeom>
            <a:noFill/>
            <a:ln>
              <a:noFill/>
            </a:ln>
          </p:spPr>
        </p:pic>
        <p:pic>
          <p:nvPicPr>
            <p:cNvPr id="19" name="Google Shape;447;p32">
              <a:extLst>
                <a:ext uri="{FF2B5EF4-FFF2-40B4-BE49-F238E27FC236}">
                  <a16:creationId xmlns:a16="http://schemas.microsoft.com/office/drawing/2014/main" id="{BBFC77D0-852F-3437-0B2E-425C44803077}"/>
                </a:ext>
              </a:extLst>
            </p:cNvPr>
            <p:cNvPicPr preferRelativeResize="0"/>
            <p:nvPr/>
          </p:nvPicPr>
          <p:blipFill>
            <a:blip r:embed="rId3">
              <a:alphaModFix/>
            </a:blip>
            <a:stretch>
              <a:fillRect/>
            </a:stretch>
          </p:blipFill>
          <p:spPr>
            <a:xfrm rot="-603141">
              <a:off x="2877384" y="662816"/>
              <a:ext cx="468208" cy="229177"/>
            </a:xfrm>
            <a:prstGeom prst="rect">
              <a:avLst/>
            </a:prstGeom>
            <a:noFill/>
            <a:ln>
              <a:noFill/>
            </a:ln>
          </p:spPr>
        </p:pic>
        <p:pic>
          <p:nvPicPr>
            <p:cNvPr id="20" name="Google Shape;448;p32">
              <a:extLst>
                <a:ext uri="{FF2B5EF4-FFF2-40B4-BE49-F238E27FC236}">
                  <a16:creationId xmlns:a16="http://schemas.microsoft.com/office/drawing/2014/main" id="{B9ABEA3D-7D55-8DF5-B268-41BC97A8D8EB}"/>
                </a:ext>
              </a:extLst>
            </p:cNvPr>
            <p:cNvPicPr preferRelativeResize="0"/>
            <p:nvPr/>
          </p:nvPicPr>
          <p:blipFill>
            <a:blip r:embed="rId3">
              <a:alphaModFix/>
            </a:blip>
            <a:stretch>
              <a:fillRect/>
            </a:stretch>
          </p:blipFill>
          <p:spPr>
            <a:xfrm rot="499221">
              <a:off x="3231954" y="727557"/>
              <a:ext cx="468996" cy="228668"/>
            </a:xfrm>
            <a:prstGeom prst="rect">
              <a:avLst/>
            </a:prstGeom>
            <a:noFill/>
            <a:ln>
              <a:noFill/>
            </a:ln>
          </p:spPr>
        </p:pic>
        <p:pic>
          <p:nvPicPr>
            <p:cNvPr id="21" name="Google Shape;449;p32">
              <a:extLst>
                <a:ext uri="{FF2B5EF4-FFF2-40B4-BE49-F238E27FC236}">
                  <a16:creationId xmlns:a16="http://schemas.microsoft.com/office/drawing/2014/main" id="{29AC0A73-8DA9-69B0-5DC7-487912632323}"/>
                </a:ext>
              </a:extLst>
            </p:cNvPr>
            <p:cNvPicPr preferRelativeResize="0"/>
            <p:nvPr/>
          </p:nvPicPr>
          <p:blipFill>
            <a:blip r:embed="rId3">
              <a:alphaModFix/>
            </a:blip>
            <a:stretch>
              <a:fillRect/>
            </a:stretch>
          </p:blipFill>
          <p:spPr>
            <a:xfrm rot="499221">
              <a:off x="3502657" y="575303"/>
              <a:ext cx="468996" cy="228668"/>
            </a:xfrm>
            <a:prstGeom prst="rect">
              <a:avLst/>
            </a:prstGeom>
            <a:noFill/>
            <a:ln>
              <a:noFill/>
            </a:ln>
          </p:spPr>
        </p:pic>
        <p:pic>
          <p:nvPicPr>
            <p:cNvPr id="22" name="Google Shape;450;p32">
              <a:extLst>
                <a:ext uri="{FF2B5EF4-FFF2-40B4-BE49-F238E27FC236}">
                  <a16:creationId xmlns:a16="http://schemas.microsoft.com/office/drawing/2014/main" id="{5B83F9F1-202F-76D3-9969-C00AF4515582}"/>
                </a:ext>
              </a:extLst>
            </p:cNvPr>
            <p:cNvPicPr preferRelativeResize="0"/>
            <p:nvPr/>
          </p:nvPicPr>
          <p:blipFill>
            <a:blip r:embed="rId3">
              <a:alphaModFix/>
            </a:blip>
            <a:stretch>
              <a:fillRect/>
            </a:stretch>
          </p:blipFill>
          <p:spPr>
            <a:xfrm rot="499221">
              <a:off x="1967524" y="887155"/>
              <a:ext cx="468996" cy="228668"/>
            </a:xfrm>
            <a:prstGeom prst="rect">
              <a:avLst/>
            </a:prstGeom>
            <a:noFill/>
            <a:ln>
              <a:noFill/>
            </a:ln>
          </p:spPr>
        </p:pic>
        <p:pic>
          <p:nvPicPr>
            <p:cNvPr id="23" name="Google Shape;451;p32">
              <a:extLst>
                <a:ext uri="{FF2B5EF4-FFF2-40B4-BE49-F238E27FC236}">
                  <a16:creationId xmlns:a16="http://schemas.microsoft.com/office/drawing/2014/main" id="{E615E58C-FD72-45FD-4CBE-5CD0BF5710D6}"/>
                </a:ext>
              </a:extLst>
            </p:cNvPr>
            <p:cNvPicPr preferRelativeResize="0"/>
            <p:nvPr/>
          </p:nvPicPr>
          <p:blipFill>
            <a:blip r:embed="rId3">
              <a:alphaModFix/>
            </a:blip>
            <a:stretch>
              <a:fillRect/>
            </a:stretch>
          </p:blipFill>
          <p:spPr>
            <a:xfrm rot="-144441">
              <a:off x="2321194" y="939392"/>
              <a:ext cx="470585" cy="227633"/>
            </a:xfrm>
            <a:prstGeom prst="rect">
              <a:avLst/>
            </a:prstGeom>
            <a:noFill/>
            <a:ln>
              <a:noFill/>
            </a:ln>
          </p:spPr>
        </p:pic>
        <p:pic>
          <p:nvPicPr>
            <p:cNvPr id="24" name="Google Shape;452;p32">
              <a:extLst>
                <a:ext uri="{FF2B5EF4-FFF2-40B4-BE49-F238E27FC236}">
                  <a16:creationId xmlns:a16="http://schemas.microsoft.com/office/drawing/2014/main" id="{D8C9E93B-AD95-6C3A-A230-0688E64622D1}"/>
                </a:ext>
              </a:extLst>
            </p:cNvPr>
            <p:cNvPicPr preferRelativeResize="0"/>
            <p:nvPr/>
          </p:nvPicPr>
          <p:blipFill>
            <a:blip r:embed="rId3">
              <a:alphaModFix/>
            </a:blip>
            <a:stretch>
              <a:fillRect/>
            </a:stretch>
          </p:blipFill>
          <p:spPr>
            <a:xfrm rot="-1018844">
              <a:off x="2714213" y="914322"/>
              <a:ext cx="463778" cy="232013"/>
            </a:xfrm>
            <a:prstGeom prst="rect">
              <a:avLst/>
            </a:prstGeom>
            <a:noFill/>
            <a:ln>
              <a:noFill/>
            </a:ln>
          </p:spPr>
        </p:pic>
        <p:pic>
          <p:nvPicPr>
            <p:cNvPr id="25" name="Google Shape;453;p32">
              <a:extLst>
                <a:ext uri="{FF2B5EF4-FFF2-40B4-BE49-F238E27FC236}">
                  <a16:creationId xmlns:a16="http://schemas.microsoft.com/office/drawing/2014/main" id="{50B21FE1-3A3A-3EDB-F9B2-B1E48FC126FE}"/>
                </a:ext>
              </a:extLst>
            </p:cNvPr>
            <p:cNvPicPr preferRelativeResize="0"/>
            <p:nvPr/>
          </p:nvPicPr>
          <p:blipFill>
            <a:blip r:embed="rId3">
              <a:alphaModFix/>
            </a:blip>
            <a:stretch>
              <a:fillRect/>
            </a:stretch>
          </p:blipFill>
          <p:spPr>
            <a:xfrm rot="-478643">
              <a:off x="3443980" y="916038"/>
              <a:ext cx="469132" cy="228579"/>
            </a:xfrm>
            <a:prstGeom prst="rect">
              <a:avLst/>
            </a:prstGeom>
            <a:noFill/>
            <a:ln>
              <a:noFill/>
            </a:ln>
          </p:spPr>
        </p:pic>
        <p:pic>
          <p:nvPicPr>
            <p:cNvPr id="26" name="Google Shape;454;p32">
              <a:extLst>
                <a:ext uri="{FF2B5EF4-FFF2-40B4-BE49-F238E27FC236}">
                  <a16:creationId xmlns:a16="http://schemas.microsoft.com/office/drawing/2014/main" id="{3238D98D-3207-11A6-DB52-13C3BE79B854}"/>
                </a:ext>
              </a:extLst>
            </p:cNvPr>
            <p:cNvPicPr preferRelativeResize="0"/>
            <p:nvPr/>
          </p:nvPicPr>
          <p:blipFill>
            <a:blip r:embed="rId3">
              <a:alphaModFix/>
            </a:blip>
            <a:stretch>
              <a:fillRect/>
            </a:stretch>
          </p:blipFill>
          <p:spPr>
            <a:xfrm rot="499221">
              <a:off x="3084876" y="915992"/>
              <a:ext cx="468996" cy="228668"/>
            </a:xfrm>
            <a:prstGeom prst="rect">
              <a:avLst/>
            </a:prstGeom>
            <a:noFill/>
            <a:ln>
              <a:noFill/>
            </a:ln>
          </p:spPr>
        </p:pic>
      </p:grpSp>
      <p:grpSp>
        <p:nvGrpSpPr>
          <p:cNvPr id="27" name="Group 26">
            <a:extLst>
              <a:ext uri="{FF2B5EF4-FFF2-40B4-BE49-F238E27FC236}">
                <a16:creationId xmlns:a16="http://schemas.microsoft.com/office/drawing/2014/main" id="{7D7C4B5C-94FF-4F48-327F-70D940C7A8AD}"/>
              </a:ext>
            </a:extLst>
          </p:cNvPr>
          <p:cNvGrpSpPr/>
          <p:nvPr/>
        </p:nvGrpSpPr>
        <p:grpSpPr>
          <a:xfrm>
            <a:off x="2680550" y="1812197"/>
            <a:ext cx="1727056" cy="1066772"/>
            <a:chOff x="1884762" y="416951"/>
            <a:chExt cx="1214336" cy="750074"/>
          </a:xfrm>
        </p:grpSpPr>
        <p:pic>
          <p:nvPicPr>
            <p:cNvPr id="28" name="Google Shape;499;p33">
              <a:extLst>
                <a:ext uri="{FF2B5EF4-FFF2-40B4-BE49-F238E27FC236}">
                  <a16:creationId xmlns:a16="http://schemas.microsoft.com/office/drawing/2014/main" id="{837214FE-39EE-E224-ACA4-EAC1ADC4A018}"/>
                </a:ext>
              </a:extLst>
            </p:cNvPr>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29" name="Google Shape;501;p33">
              <a:extLst>
                <a:ext uri="{FF2B5EF4-FFF2-40B4-BE49-F238E27FC236}">
                  <a16:creationId xmlns:a16="http://schemas.microsoft.com/office/drawing/2014/main" id="{E7FE96F0-E909-7F03-3D87-504CA8CAD8CB}"/>
                </a:ext>
              </a:extLst>
            </p:cNvPr>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30" name="Google Shape;505;p33">
              <a:extLst>
                <a:ext uri="{FF2B5EF4-FFF2-40B4-BE49-F238E27FC236}">
                  <a16:creationId xmlns:a16="http://schemas.microsoft.com/office/drawing/2014/main" id="{546C004E-26DE-E754-A379-C1A046E1DFB9}"/>
                </a:ext>
              </a:extLst>
            </p:cNvPr>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31" name="Google Shape;511;p33">
              <a:extLst>
                <a:ext uri="{FF2B5EF4-FFF2-40B4-BE49-F238E27FC236}">
                  <a16:creationId xmlns:a16="http://schemas.microsoft.com/office/drawing/2014/main" id="{3417BDE8-06EC-7122-49A1-2FBD2B4903C0}"/>
                </a:ext>
              </a:extLst>
            </p:cNvPr>
            <p:cNvPicPr preferRelativeResize="0"/>
            <p:nvPr/>
          </p:nvPicPr>
          <p:blipFill>
            <a:blip r:embed="rId3">
              <a:alphaModFix/>
            </a:blip>
            <a:stretch>
              <a:fillRect/>
            </a:stretch>
          </p:blipFill>
          <p:spPr>
            <a:xfrm rot="-144441">
              <a:off x="2321194" y="939392"/>
              <a:ext cx="470585" cy="227633"/>
            </a:xfrm>
            <a:prstGeom prst="rect">
              <a:avLst/>
            </a:prstGeom>
            <a:noFill/>
            <a:ln>
              <a:noFill/>
            </a:ln>
          </p:spPr>
        </p:pic>
      </p:grpSp>
      <p:sp>
        <p:nvSpPr>
          <p:cNvPr id="32" name="Google Shape;436;p32">
            <a:extLst>
              <a:ext uri="{FF2B5EF4-FFF2-40B4-BE49-F238E27FC236}">
                <a16:creationId xmlns:a16="http://schemas.microsoft.com/office/drawing/2014/main" id="{B9BC6D53-1C73-1B83-6D5C-D22B1880DEF7}"/>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34" name="Group 33">
            <a:extLst>
              <a:ext uri="{FF2B5EF4-FFF2-40B4-BE49-F238E27FC236}">
                <a16:creationId xmlns:a16="http://schemas.microsoft.com/office/drawing/2014/main" id="{C3BF5323-BB7F-D0D7-8C03-724940B366A1}"/>
              </a:ext>
            </a:extLst>
          </p:cNvPr>
          <p:cNvGrpSpPr/>
          <p:nvPr/>
        </p:nvGrpSpPr>
        <p:grpSpPr>
          <a:xfrm>
            <a:off x="3393795" y="4591229"/>
            <a:ext cx="6266542" cy="2093134"/>
            <a:chOff x="2386262" y="2370957"/>
            <a:chExt cx="4406162" cy="1471735"/>
          </a:xfrm>
        </p:grpSpPr>
        <p:pic>
          <p:nvPicPr>
            <p:cNvPr id="35" name="Google Shape;500;p33">
              <a:extLst>
                <a:ext uri="{FF2B5EF4-FFF2-40B4-BE49-F238E27FC236}">
                  <a16:creationId xmlns:a16="http://schemas.microsoft.com/office/drawing/2014/main" id="{15E6A32E-131A-F88A-DFC7-D8C2BBB7FA31}"/>
                </a:ext>
              </a:extLst>
            </p:cNvPr>
            <p:cNvPicPr preferRelativeResize="0"/>
            <p:nvPr/>
          </p:nvPicPr>
          <p:blipFill>
            <a:blip r:embed="rId3">
              <a:alphaModFix/>
            </a:blip>
            <a:stretch>
              <a:fillRect/>
            </a:stretch>
          </p:blipFill>
          <p:spPr>
            <a:xfrm rot="-458565">
              <a:off x="2816392" y="2411515"/>
              <a:ext cx="469260" cy="228493"/>
            </a:xfrm>
            <a:prstGeom prst="rect">
              <a:avLst/>
            </a:prstGeom>
            <a:noFill/>
            <a:ln>
              <a:noFill/>
            </a:ln>
          </p:spPr>
        </p:pic>
        <p:pic>
          <p:nvPicPr>
            <p:cNvPr id="36" name="Google Shape;502;p33">
              <a:extLst>
                <a:ext uri="{FF2B5EF4-FFF2-40B4-BE49-F238E27FC236}">
                  <a16:creationId xmlns:a16="http://schemas.microsoft.com/office/drawing/2014/main" id="{AAE83C5F-245F-AB36-A0CC-B39C94B3034D}"/>
                </a:ext>
              </a:extLst>
            </p:cNvPr>
            <p:cNvPicPr preferRelativeResize="0"/>
            <p:nvPr/>
          </p:nvPicPr>
          <p:blipFill>
            <a:blip r:embed="rId3">
              <a:alphaModFix/>
            </a:blip>
            <a:stretch>
              <a:fillRect/>
            </a:stretch>
          </p:blipFill>
          <p:spPr>
            <a:xfrm rot="879240">
              <a:off x="5894212" y="2456286"/>
              <a:ext cx="465482" cy="230929"/>
            </a:xfrm>
            <a:prstGeom prst="rect">
              <a:avLst/>
            </a:prstGeom>
            <a:noFill/>
            <a:ln>
              <a:noFill/>
            </a:ln>
          </p:spPr>
        </p:pic>
        <p:pic>
          <p:nvPicPr>
            <p:cNvPr id="37" name="Google Shape;503;p33">
              <a:extLst>
                <a:ext uri="{FF2B5EF4-FFF2-40B4-BE49-F238E27FC236}">
                  <a16:creationId xmlns:a16="http://schemas.microsoft.com/office/drawing/2014/main" id="{16C287AD-C5AB-20CA-F1E3-8AAD3B0B463F}"/>
                </a:ext>
              </a:extLst>
            </p:cNvPr>
            <p:cNvPicPr preferRelativeResize="0"/>
            <p:nvPr/>
          </p:nvPicPr>
          <p:blipFill>
            <a:blip r:embed="rId3">
              <a:alphaModFix/>
            </a:blip>
            <a:stretch>
              <a:fillRect/>
            </a:stretch>
          </p:blipFill>
          <p:spPr>
            <a:xfrm rot="35">
              <a:off x="4618557" y="2380893"/>
              <a:ext cx="470731" cy="227537"/>
            </a:xfrm>
            <a:prstGeom prst="rect">
              <a:avLst/>
            </a:prstGeom>
            <a:noFill/>
            <a:ln>
              <a:noFill/>
            </a:ln>
          </p:spPr>
        </p:pic>
        <p:pic>
          <p:nvPicPr>
            <p:cNvPr id="38" name="Google Shape;504;p33">
              <a:extLst>
                <a:ext uri="{FF2B5EF4-FFF2-40B4-BE49-F238E27FC236}">
                  <a16:creationId xmlns:a16="http://schemas.microsoft.com/office/drawing/2014/main" id="{C9F8BAB5-FF8F-1008-4890-35E4EB9BBD0C}"/>
                </a:ext>
              </a:extLst>
            </p:cNvPr>
            <p:cNvPicPr preferRelativeResize="0"/>
            <p:nvPr/>
          </p:nvPicPr>
          <p:blipFill>
            <a:blip r:embed="rId3">
              <a:alphaModFix/>
            </a:blip>
            <a:stretch>
              <a:fillRect/>
            </a:stretch>
          </p:blipFill>
          <p:spPr>
            <a:xfrm rot="-1108003">
              <a:off x="4214035" y="2370957"/>
              <a:ext cx="462583" cy="232766"/>
            </a:xfrm>
            <a:prstGeom prst="rect">
              <a:avLst/>
            </a:prstGeom>
            <a:noFill/>
            <a:ln>
              <a:noFill/>
            </a:ln>
          </p:spPr>
        </p:pic>
        <p:pic>
          <p:nvPicPr>
            <p:cNvPr id="39" name="Google Shape;506;p33">
              <a:extLst>
                <a:ext uri="{FF2B5EF4-FFF2-40B4-BE49-F238E27FC236}">
                  <a16:creationId xmlns:a16="http://schemas.microsoft.com/office/drawing/2014/main" id="{65E576AF-405D-45F3-7BCB-D5F0A6C79C5C}"/>
                </a:ext>
              </a:extLst>
            </p:cNvPr>
            <p:cNvPicPr preferRelativeResize="0"/>
            <p:nvPr/>
          </p:nvPicPr>
          <p:blipFill>
            <a:blip r:embed="rId3">
              <a:alphaModFix/>
            </a:blip>
            <a:stretch>
              <a:fillRect/>
            </a:stretch>
          </p:blipFill>
          <p:spPr>
            <a:xfrm rot="-603141">
              <a:off x="6323767" y="2457159"/>
              <a:ext cx="468208" cy="229177"/>
            </a:xfrm>
            <a:prstGeom prst="rect">
              <a:avLst/>
            </a:prstGeom>
            <a:noFill/>
            <a:ln>
              <a:noFill/>
            </a:ln>
          </p:spPr>
        </p:pic>
        <p:pic>
          <p:nvPicPr>
            <p:cNvPr id="40" name="Google Shape;507;p33">
              <a:extLst>
                <a:ext uri="{FF2B5EF4-FFF2-40B4-BE49-F238E27FC236}">
                  <a16:creationId xmlns:a16="http://schemas.microsoft.com/office/drawing/2014/main" id="{7E403B67-28F1-3A76-1954-B80586B5C4D7}"/>
                </a:ext>
              </a:extLst>
            </p:cNvPr>
            <p:cNvPicPr preferRelativeResize="0"/>
            <p:nvPr/>
          </p:nvPicPr>
          <p:blipFill>
            <a:blip r:embed="rId3">
              <a:alphaModFix/>
            </a:blip>
            <a:stretch>
              <a:fillRect/>
            </a:stretch>
          </p:blipFill>
          <p:spPr>
            <a:xfrm rot="-603141">
              <a:off x="4640196" y="3538091"/>
              <a:ext cx="468208" cy="229177"/>
            </a:xfrm>
            <a:prstGeom prst="rect">
              <a:avLst/>
            </a:prstGeom>
            <a:noFill/>
            <a:ln>
              <a:noFill/>
            </a:ln>
          </p:spPr>
        </p:pic>
        <p:pic>
          <p:nvPicPr>
            <p:cNvPr id="41" name="Google Shape;508;p33">
              <a:extLst>
                <a:ext uri="{FF2B5EF4-FFF2-40B4-BE49-F238E27FC236}">
                  <a16:creationId xmlns:a16="http://schemas.microsoft.com/office/drawing/2014/main" id="{96895C3F-378A-606C-FE6C-4F2248D2E698}"/>
                </a:ext>
              </a:extLst>
            </p:cNvPr>
            <p:cNvPicPr preferRelativeResize="0"/>
            <p:nvPr/>
          </p:nvPicPr>
          <p:blipFill>
            <a:blip r:embed="rId3">
              <a:alphaModFix/>
            </a:blip>
            <a:stretch>
              <a:fillRect/>
            </a:stretch>
          </p:blipFill>
          <p:spPr>
            <a:xfrm rot="499221">
              <a:off x="2403054" y="3563507"/>
              <a:ext cx="468996" cy="228668"/>
            </a:xfrm>
            <a:prstGeom prst="rect">
              <a:avLst/>
            </a:prstGeom>
            <a:noFill/>
            <a:ln>
              <a:noFill/>
            </a:ln>
          </p:spPr>
        </p:pic>
        <p:pic>
          <p:nvPicPr>
            <p:cNvPr id="42" name="Google Shape;509;p33">
              <a:extLst>
                <a:ext uri="{FF2B5EF4-FFF2-40B4-BE49-F238E27FC236}">
                  <a16:creationId xmlns:a16="http://schemas.microsoft.com/office/drawing/2014/main" id="{8A0D266F-3245-E270-7B22-FD677C4201C9}"/>
                </a:ext>
              </a:extLst>
            </p:cNvPr>
            <p:cNvPicPr preferRelativeResize="0"/>
            <p:nvPr/>
          </p:nvPicPr>
          <p:blipFill>
            <a:blip r:embed="rId3">
              <a:alphaModFix/>
            </a:blip>
            <a:stretch>
              <a:fillRect/>
            </a:stretch>
          </p:blipFill>
          <p:spPr>
            <a:xfrm rot="499221">
              <a:off x="5903782" y="3563503"/>
              <a:ext cx="468996" cy="228668"/>
            </a:xfrm>
            <a:prstGeom prst="rect">
              <a:avLst/>
            </a:prstGeom>
            <a:noFill/>
            <a:ln>
              <a:noFill/>
            </a:ln>
          </p:spPr>
        </p:pic>
        <p:pic>
          <p:nvPicPr>
            <p:cNvPr id="43" name="Google Shape;510;p33">
              <a:extLst>
                <a:ext uri="{FF2B5EF4-FFF2-40B4-BE49-F238E27FC236}">
                  <a16:creationId xmlns:a16="http://schemas.microsoft.com/office/drawing/2014/main" id="{8F3D023F-F320-B1C0-748B-C464A7A70635}"/>
                </a:ext>
              </a:extLst>
            </p:cNvPr>
            <p:cNvPicPr preferRelativeResize="0"/>
            <p:nvPr/>
          </p:nvPicPr>
          <p:blipFill>
            <a:blip r:embed="rId3">
              <a:alphaModFix/>
            </a:blip>
            <a:stretch>
              <a:fillRect/>
            </a:stretch>
          </p:blipFill>
          <p:spPr>
            <a:xfrm rot="499221">
              <a:off x="2386262" y="2385992"/>
              <a:ext cx="468996" cy="228668"/>
            </a:xfrm>
            <a:prstGeom prst="rect">
              <a:avLst/>
            </a:prstGeom>
            <a:noFill/>
            <a:ln>
              <a:noFill/>
            </a:ln>
          </p:spPr>
        </p:pic>
        <p:pic>
          <p:nvPicPr>
            <p:cNvPr id="44" name="Google Shape;512;p33">
              <a:extLst>
                <a:ext uri="{FF2B5EF4-FFF2-40B4-BE49-F238E27FC236}">
                  <a16:creationId xmlns:a16="http://schemas.microsoft.com/office/drawing/2014/main" id="{29DE5464-8847-E280-FB94-6C881A07B4FE}"/>
                </a:ext>
              </a:extLst>
            </p:cNvPr>
            <p:cNvPicPr preferRelativeResize="0"/>
            <p:nvPr/>
          </p:nvPicPr>
          <p:blipFill>
            <a:blip r:embed="rId3">
              <a:alphaModFix/>
            </a:blip>
            <a:stretch>
              <a:fillRect/>
            </a:stretch>
          </p:blipFill>
          <p:spPr>
            <a:xfrm rot="-1018844">
              <a:off x="4156013" y="3536685"/>
              <a:ext cx="463778" cy="232013"/>
            </a:xfrm>
            <a:prstGeom prst="rect">
              <a:avLst/>
            </a:prstGeom>
            <a:noFill/>
            <a:ln>
              <a:noFill/>
            </a:ln>
          </p:spPr>
        </p:pic>
        <p:pic>
          <p:nvPicPr>
            <p:cNvPr id="132" name="Google Shape;513;p33">
              <a:extLst>
                <a:ext uri="{FF2B5EF4-FFF2-40B4-BE49-F238E27FC236}">
                  <a16:creationId xmlns:a16="http://schemas.microsoft.com/office/drawing/2014/main" id="{C083EC0F-8736-E855-071D-163BE033F21D}"/>
                </a:ext>
              </a:extLst>
            </p:cNvPr>
            <p:cNvPicPr preferRelativeResize="0"/>
            <p:nvPr/>
          </p:nvPicPr>
          <p:blipFill>
            <a:blip r:embed="rId3">
              <a:alphaModFix/>
            </a:blip>
            <a:stretch>
              <a:fillRect/>
            </a:stretch>
          </p:blipFill>
          <p:spPr>
            <a:xfrm rot="-478643">
              <a:off x="6323292" y="3614113"/>
              <a:ext cx="469132" cy="228579"/>
            </a:xfrm>
            <a:prstGeom prst="rect">
              <a:avLst/>
            </a:prstGeom>
            <a:noFill/>
            <a:ln>
              <a:noFill/>
            </a:ln>
          </p:spPr>
        </p:pic>
        <p:pic>
          <p:nvPicPr>
            <p:cNvPr id="133" name="Google Shape;514;p33">
              <a:extLst>
                <a:ext uri="{FF2B5EF4-FFF2-40B4-BE49-F238E27FC236}">
                  <a16:creationId xmlns:a16="http://schemas.microsoft.com/office/drawing/2014/main" id="{15256F82-D59D-53DC-655C-888C6DA5530A}"/>
                </a:ext>
              </a:extLst>
            </p:cNvPr>
            <p:cNvPicPr preferRelativeResize="0"/>
            <p:nvPr/>
          </p:nvPicPr>
          <p:blipFill>
            <a:blip r:embed="rId3">
              <a:alphaModFix/>
            </a:blip>
            <a:stretch>
              <a:fillRect/>
            </a:stretch>
          </p:blipFill>
          <p:spPr>
            <a:xfrm rot="499221">
              <a:off x="2876989" y="3563504"/>
              <a:ext cx="468996" cy="228668"/>
            </a:xfrm>
            <a:prstGeom prst="rect">
              <a:avLst/>
            </a:prstGeom>
            <a:noFill/>
            <a:ln>
              <a:noFill/>
            </a:ln>
          </p:spPr>
        </p:pic>
      </p:grpSp>
      <p:sp>
        <p:nvSpPr>
          <p:cNvPr id="134" name="Speech Bubble: Oval 159">
            <a:extLst>
              <a:ext uri="{FF2B5EF4-FFF2-40B4-BE49-F238E27FC236}">
                <a16:creationId xmlns:a16="http://schemas.microsoft.com/office/drawing/2014/main" id="{342D08CC-E121-2B15-3C54-24210E10336A}"/>
              </a:ext>
            </a:extLst>
          </p:cNvPr>
          <p:cNvSpPr/>
          <p:nvPr/>
        </p:nvSpPr>
        <p:spPr>
          <a:xfrm>
            <a:off x="6860841" y="2375088"/>
            <a:ext cx="1797909" cy="607101"/>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Ready…</a:t>
            </a:r>
          </a:p>
        </p:txBody>
      </p:sp>
      <p:sp>
        <p:nvSpPr>
          <p:cNvPr id="135" name="Speech Bubble: Oval 161">
            <a:extLst>
              <a:ext uri="{FF2B5EF4-FFF2-40B4-BE49-F238E27FC236}">
                <a16:creationId xmlns:a16="http://schemas.microsoft.com/office/drawing/2014/main" id="{E8C8126A-5971-2EE0-807E-F96DE165E152}"/>
              </a:ext>
            </a:extLst>
          </p:cNvPr>
          <p:cNvSpPr/>
          <p:nvPr/>
        </p:nvSpPr>
        <p:spPr>
          <a:xfrm>
            <a:off x="6860841" y="2375088"/>
            <a:ext cx="1797909" cy="607101"/>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Set…</a:t>
            </a:r>
          </a:p>
        </p:txBody>
      </p:sp>
      <p:sp>
        <p:nvSpPr>
          <p:cNvPr id="136" name="Speech Bubble: Oval 160">
            <a:extLst>
              <a:ext uri="{FF2B5EF4-FFF2-40B4-BE49-F238E27FC236}">
                <a16:creationId xmlns:a16="http://schemas.microsoft.com/office/drawing/2014/main" id="{6938551F-D9CA-D5A7-EA91-129F5715DC6C}"/>
              </a:ext>
            </a:extLst>
          </p:cNvPr>
          <p:cNvSpPr/>
          <p:nvPr/>
        </p:nvSpPr>
        <p:spPr>
          <a:xfrm>
            <a:off x="6860841" y="2375088"/>
            <a:ext cx="1797909" cy="607101"/>
          </a:xfrm>
          <a:prstGeom prst="wedgeEllipseCallout">
            <a:avLst>
              <a:gd name="adj1" fmla="val -48957"/>
              <a:gd name="adj2" fmla="val 49913"/>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Go!</a:t>
            </a:r>
          </a:p>
        </p:txBody>
      </p:sp>
      <p:grpSp>
        <p:nvGrpSpPr>
          <p:cNvPr id="138" name="Group 137">
            <a:extLst>
              <a:ext uri="{FF2B5EF4-FFF2-40B4-BE49-F238E27FC236}">
                <a16:creationId xmlns:a16="http://schemas.microsoft.com/office/drawing/2014/main" id="{EF30DE06-09F4-A29D-CD6A-74A2194575B6}"/>
              </a:ext>
            </a:extLst>
          </p:cNvPr>
          <p:cNvGrpSpPr/>
          <p:nvPr/>
        </p:nvGrpSpPr>
        <p:grpSpPr>
          <a:xfrm>
            <a:off x="6017387" y="2899573"/>
            <a:ext cx="1192107" cy="1227823"/>
            <a:chOff x="4230975" y="1181512"/>
            <a:chExt cx="838200" cy="863313"/>
          </a:xfrm>
        </p:grpSpPr>
        <p:pic>
          <p:nvPicPr>
            <p:cNvPr id="139" name="Google Shape;392;p31">
              <a:extLst>
                <a:ext uri="{FF2B5EF4-FFF2-40B4-BE49-F238E27FC236}">
                  <a16:creationId xmlns:a16="http://schemas.microsoft.com/office/drawing/2014/main" id="{D453AFDA-7DAB-A834-31D4-D1D5B38A395D}"/>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40" name="Google Shape;427;p31">
              <a:extLst>
                <a:ext uri="{FF2B5EF4-FFF2-40B4-BE49-F238E27FC236}">
                  <a16:creationId xmlns:a16="http://schemas.microsoft.com/office/drawing/2014/main" id="{ED454525-4475-40ED-B8F6-C96FBF3A15B5}"/>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141" name="Google Shape;392;p31">
            <a:extLst>
              <a:ext uri="{FF2B5EF4-FFF2-40B4-BE49-F238E27FC236}">
                <a16:creationId xmlns:a16="http://schemas.microsoft.com/office/drawing/2014/main" id="{46A079A7-70FC-6541-CE83-FCEB130EA7B3}"/>
              </a:ext>
            </a:extLst>
          </p:cNvPr>
          <p:cNvPicPr>
            <a:picLocks/>
          </p:cNvPicPr>
          <p:nvPr/>
        </p:nvPicPr>
        <p:blipFill>
          <a:blip r:embed="rId5"/>
          <a:srcRect/>
          <a:stretch/>
        </p:blipFill>
        <p:spPr>
          <a:xfrm>
            <a:off x="8273434" y="6602940"/>
            <a:ext cx="696030" cy="835237"/>
          </a:xfrm>
          <a:prstGeom prst="rect">
            <a:avLst/>
          </a:prstGeom>
          <a:noFill/>
          <a:ln>
            <a:noFill/>
          </a:ln>
          <a:effectLst>
            <a:outerShdw blurRad="57150" dist="38100" dir="2760000" algn="bl" rotWithShape="0">
              <a:srgbClr val="000000">
                <a:alpha val="86000"/>
              </a:srgbClr>
            </a:outerShdw>
          </a:effectLst>
        </p:spPr>
      </p:pic>
      <p:pic>
        <p:nvPicPr>
          <p:cNvPr id="142" name="Google Shape;392;p31">
            <a:extLst>
              <a:ext uri="{FF2B5EF4-FFF2-40B4-BE49-F238E27FC236}">
                <a16:creationId xmlns:a16="http://schemas.microsoft.com/office/drawing/2014/main" id="{DD70D99B-26A4-053C-A70D-09705E727D2A}"/>
              </a:ext>
            </a:extLst>
          </p:cNvPr>
          <p:cNvPicPr>
            <a:picLocks/>
          </p:cNvPicPr>
          <p:nvPr/>
        </p:nvPicPr>
        <p:blipFill>
          <a:blip r:embed="rId6"/>
          <a:srcRect/>
          <a:stretch/>
        </p:blipFill>
        <p:spPr>
          <a:xfrm>
            <a:off x="9149962" y="6602641"/>
            <a:ext cx="696030" cy="835237"/>
          </a:xfrm>
          <a:prstGeom prst="rect">
            <a:avLst/>
          </a:prstGeom>
          <a:noFill/>
          <a:ln>
            <a:noFill/>
          </a:ln>
          <a:effectLst>
            <a:outerShdw blurRad="57150" dist="38100" dir="2760000" algn="bl" rotWithShape="0">
              <a:srgbClr val="000000">
                <a:alpha val="86000"/>
              </a:srgbClr>
            </a:outerShdw>
          </a:effectLst>
        </p:spPr>
      </p:pic>
      <p:pic>
        <p:nvPicPr>
          <p:cNvPr id="143" name="Google Shape;392;p31">
            <a:extLst>
              <a:ext uri="{FF2B5EF4-FFF2-40B4-BE49-F238E27FC236}">
                <a16:creationId xmlns:a16="http://schemas.microsoft.com/office/drawing/2014/main" id="{CA2D6461-0B89-B434-141B-5305CB8F0200}"/>
              </a:ext>
            </a:extLst>
          </p:cNvPr>
          <p:cNvPicPr>
            <a:picLocks/>
          </p:cNvPicPr>
          <p:nvPr/>
        </p:nvPicPr>
        <p:blipFill>
          <a:blip r:embed="rId7"/>
          <a:srcRect/>
          <a:stretch/>
        </p:blipFill>
        <p:spPr>
          <a:xfrm>
            <a:off x="5851965" y="6602940"/>
            <a:ext cx="696030" cy="835237"/>
          </a:xfrm>
          <a:prstGeom prst="rect">
            <a:avLst/>
          </a:prstGeom>
          <a:noFill/>
          <a:ln>
            <a:noFill/>
          </a:ln>
          <a:effectLst>
            <a:outerShdw blurRad="57150" dist="38100" dir="2760000" algn="bl" rotWithShape="0">
              <a:srgbClr val="000000">
                <a:alpha val="86000"/>
              </a:srgbClr>
            </a:outerShdw>
          </a:effectLst>
        </p:spPr>
      </p:pic>
      <p:pic>
        <p:nvPicPr>
          <p:cNvPr id="144" name="Google Shape;392;p31">
            <a:extLst>
              <a:ext uri="{FF2B5EF4-FFF2-40B4-BE49-F238E27FC236}">
                <a16:creationId xmlns:a16="http://schemas.microsoft.com/office/drawing/2014/main" id="{521E6A07-5D70-D56E-EECF-3ECC7A27E0CF}"/>
              </a:ext>
            </a:extLst>
          </p:cNvPr>
          <p:cNvPicPr>
            <a:picLocks/>
          </p:cNvPicPr>
          <p:nvPr/>
        </p:nvPicPr>
        <p:blipFill>
          <a:blip r:embed="rId8"/>
          <a:srcRect/>
          <a:stretch/>
        </p:blipFill>
        <p:spPr>
          <a:xfrm>
            <a:off x="6728493" y="6602641"/>
            <a:ext cx="696030" cy="835237"/>
          </a:xfrm>
          <a:prstGeom prst="rect">
            <a:avLst/>
          </a:prstGeom>
          <a:noFill/>
          <a:ln>
            <a:noFill/>
          </a:ln>
          <a:effectLst>
            <a:outerShdw blurRad="57150" dist="38100" dir="2760000" algn="bl" rotWithShape="0">
              <a:srgbClr val="000000">
                <a:alpha val="86000"/>
              </a:srgbClr>
            </a:outerShdw>
          </a:effectLst>
        </p:spPr>
      </p:pic>
      <p:pic>
        <p:nvPicPr>
          <p:cNvPr id="145" name="Google Shape;392;p31">
            <a:extLst>
              <a:ext uri="{FF2B5EF4-FFF2-40B4-BE49-F238E27FC236}">
                <a16:creationId xmlns:a16="http://schemas.microsoft.com/office/drawing/2014/main" id="{1222AF65-586D-C625-FB8F-CDF2541BEEE1}"/>
              </a:ext>
            </a:extLst>
          </p:cNvPr>
          <p:cNvPicPr>
            <a:picLocks/>
          </p:cNvPicPr>
          <p:nvPr/>
        </p:nvPicPr>
        <p:blipFill>
          <a:blip r:embed="rId9"/>
          <a:srcRect/>
          <a:stretch/>
        </p:blipFill>
        <p:spPr>
          <a:xfrm>
            <a:off x="3349218" y="6603187"/>
            <a:ext cx="696030" cy="835237"/>
          </a:xfrm>
          <a:prstGeom prst="rect">
            <a:avLst/>
          </a:prstGeom>
          <a:noFill/>
          <a:ln>
            <a:noFill/>
          </a:ln>
          <a:effectLst>
            <a:outerShdw blurRad="57150" dist="38100" dir="2760000" algn="bl" rotWithShape="0">
              <a:srgbClr val="000000">
                <a:alpha val="86000"/>
              </a:srgbClr>
            </a:outerShdw>
          </a:effectLst>
        </p:spPr>
      </p:pic>
      <p:pic>
        <p:nvPicPr>
          <p:cNvPr id="146" name="Google Shape;392;p31">
            <a:extLst>
              <a:ext uri="{FF2B5EF4-FFF2-40B4-BE49-F238E27FC236}">
                <a16:creationId xmlns:a16="http://schemas.microsoft.com/office/drawing/2014/main" id="{44316953-25F4-6067-A7DF-7EEAC492066F}"/>
              </a:ext>
            </a:extLst>
          </p:cNvPr>
          <p:cNvPicPr>
            <a:picLocks/>
          </p:cNvPicPr>
          <p:nvPr/>
        </p:nvPicPr>
        <p:blipFill>
          <a:blip r:embed="rId10"/>
          <a:srcRect/>
          <a:stretch/>
        </p:blipFill>
        <p:spPr>
          <a:xfrm>
            <a:off x="4225746" y="6602470"/>
            <a:ext cx="696030" cy="835237"/>
          </a:xfrm>
          <a:prstGeom prst="rect">
            <a:avLst/>
          </a:prstGeom>
          <a:noFill/>
          <a:ln>
            <a:noFill/>
          </a:ln>
          <a:effectLst>
            <a:outerShdw blurRad="57150" dist="38100" dir="2760000" algn="bl" rotWithShape="0">
              <a:srgbClr val="000000">
                <a:alpha val="86000"/>
              </a:srgbClr>
            </a:outerShdw>
          </a:effectLst>
        </p:spPr>
      </p:pic>
      <p:pic>
        <p:nvPicPr>
          <p:cNvPr id="147" name="Google Shape;392;p31">
            <a:extLst>
              <a:ext uri="{FF2B5EF4-FFF2-40B4-BE49-F238E27FC236}">
                <a16:creationId xmlns:a16="http://schemas.microsoft.com/office/drawing/2014/main" id="{9108E759-1758-F63D-6366-47EBF874C50A}"/>
              </a:ext>
            </a:extLst>
          </p:cNvPr>
          <p:cNvPicPr>
            <a:picLocks/>
          </p:cNvPicPr>
          <p:nvPr/>
        </p:nvPicPr>
        <p:blipFill>
          <a:blip r:embed="rId11"/>
          <a:srcRect/>
          <a:stretch/>
        </p:blipFill>
        <p:spPr>
          <a:xfrm>
            <a:off x="8273436" y="4977347"/>
            <a:ext cx="696030" cy="835237"/>
          </a:xfrm>
          <a:prstGeom prst="rect">
            <a:avLst/>
          </a:prstGeom>
          <a:noFill/>
          <a:ln>
            <a:noFill/>
          </a:ln>
          <a:effectLst>
            <a:outerShdw blurRad="57150" dist="38100" dir="2760000" algn="bl" rotWithShape="0">
              <a:srgbClr val="000000">
                <a:alpha val="86000"/>
              </a:srgbClr>
            </a:outerShdw>
          </a:effectLst>
        </p:spPr>
      </p:pic>
      <p:pic>
        <p:nvPicPr>
          <p:cNvPr id="148" name="Google Shape;392;p31">
            <a:extLst>
              <a:ext uri="{FF2B5EF4-FFF2-40B4-BE49-F238E27FC236}">
                <a16:creationId xmlns:a16="http://schemas.microsoft.com/office/drawing/2014/main" id="{F2D0397C-2049-E337-8387-7B86BEC9494B}"/>
              </a:ext>
            </a:extLst>
          </p:cNvPr>
          <p:cNvPicPr>
            <a:picLocks/>
          </p:cNvPicPr>
          <p:nvPr/>
        </p:nvPicPr>
        <p:blipFill>
          <a:blip r:embed="rId12"/>
          <a:srcRect/>
          <a:stretch/>
        </p:blipFill>
        <p:spPr>
          <a:xfrm>
            <a:off x="9149965" y="4977048"/>
            <a:ext cx="696030" cy="835237"/>
          </a:xfrm>
          <a:prstGeom prst="rect">
            <a:avLst/>
          </a:prstGeom>
          <a:noFill/>
          <a:ln>
            <a:noFill/>
          </a:ln>
          <a:effectLst>
            <a:outerShdw blurRad="57150" dist="38100" dir="2760000" algn="bl" rotWithShape="0">
              <a:srgbClr val="000000">
                <a:alpha val="86000"/>
              </a:srgbClr>
            </a:outerShdw>
          </a:effectLst>
        </p:spPr>
      </p:pic>
      <p:pic>
        <p:nvPicPr>
          <p:cNvPr id="149" name="Google Shape;392;p31">
            <a:extLst>
              <a:ext uri="{FF2B5EF4-FFF2-40B4-BE49-F238E27FC236}">
                <a16:creationId xmlns:a16="http://schemas.microsoft.com/office/drawing/2014/main" id="{62D82D7D-20C2-90FD-5586-9F3124CA0C1B}"/>
              </a:ext>
            </a:extLst>
          </p:cNvPr>
          <p:cNvPicPr>
            <a:picLocks/>
          </p:cNvPicPr>
          <p:nvPr/>
        </p:nvPicPr>
        <p:blipFill>
          <a:blip r:embed="rId13"/>
          <a:srcRect/>
          <a:stretch/>
        </p:blipFill>
        <p:spPr>
          <a:xfrm>
            <a:off x="5851968" y="4977347"/>
            <a:ext cx="696030" cy="835237"/>
          </a:xfrm>
          <a:prstGeom prst="rect">
            <a:avLst/>
          </a:prstGeom>
          <a:noFill/>
          <a:ln>
            <a:noFill/>
          </a:ln>
          <a:effectLst>
            <a:outerShdw blurRad="57150" dist="38100" dir="2760000" algn="bl" rotWithShape="0">
              <a:srgbClr val="000000">
                <a:alpha val="86000"/>
              </a:srgbClr>
            </a:outerShdw>
          </a:effectLst>
        </p:spPr>
      </p:pic>
      <p:pic>
        <p:nvPicPr>
          <p:cNvPr id="150" name="Google Shape;392;p31">
            <a:extLst>
              <a:ext uri="{FF2B5EF4-FFF2-40B4-BE49-F238E27FC236}">
                <a16:creationId xmlns:a16="http://schemas.microsoft.com/office/drawing/2014/main" id="{1BEAB2FC-D3AB-A8F4-3AED-284881CBE7D1}"/>
              </a:ext>
            </a:extLst>
          </p:cNvPr>
          <p:cNvPicPr>
            <a:picLocks/>
          </p:cNvPicPr>
          <p:nvPr/>
        </p:nvPicPr>
        <p:blipFill>
          <a:blip r:embed="rId14"/>
          <a:srcRect/>
          <a:stretch/>
        </p:blipFill>
        <p:spPr>
          <a:xfrm>
            <a:off x="6728496" y="4977048"/>
            <a:ext cx="696030" cy="835237"/>
          </a:xfrm>
          <a:prstGeom prst="rect">
            <a:avLst/>
          </a:prstGeom>
          <a:noFill/>
          <a:ln>
            <a:noFill/>
          </a:ln>
          <a:effectLst>
            <a:outerShdw blurRad="57150" dist="38100" dir="2760000" algn="bl" rotWithShape="0">
              <a:srgbClr val="000000">
                <a:alpha val="86000"/>
              </a:srgbClr>
            </a:outerShdw>
          </a:effectLst>
        </p:spPr>
      </p:pic>
      <p:pic>
        <p:nvPicPr>
          <p:cNvPr id="151" name="Google Shape;392;p31">
            <a:extLst>
              <a:ext uri="{FF2B5EF4-FFF2-40B4-BE49-F238E27FC236}">
                <a16:creationId xmlns:a16="http://schemas.microsoft.com/office/drawing/2014/main" id="{9FC4FBEC-B896-816B-1F53-A9E86CB486CE}"/>
              </a:ext>
            </a:extLst>
          </p:cNvPr>
          <p:cNvPicPr>
            <a:picLocks/>
          </p:cNvPicPr>
          <p:nvPr/>
        </p:nvPicPr>
        <p:blipFill>
          <a:blip r:embed="rId15"/>
          <a:srcRect/>
          <a:stretch/>
        </p:blipFill>
        <p:spPr>
          <a:xfrm>
            <a:off x="3349221" y="4977176"/>
            <a:ext cx="696030" cy="835237"/>
          </a:xfrm>
          <a:prstGeom prst="rect">
            <a:avLst/>
          </a:prstGeom>
          <a:noFill/>
          <a:ln>
            <a:noFill/>
          </a:ln>
          <a:effectLst>
            <a:outerShdw blurRad="57150" dist="38100" dir="2760000" algn="bl" rotWithShape="0">
              <a:srgbClr val="000000">
                <a:alpha val="86000"/>
              </a:srgbClr>
            </a:outerShdw>
          </a:effectLst>
        </p:spPr>
      </p:pic>
      <p:pic>
        <p:nvPicPr>
          <p:cNvPr id="152" name="Google Shape;392;p31">
            <a:extLst>
              <a:ext uri="{FF2B5EF4-FFF2-40B4-BE49-F238E27FC236}">
                <a16:creationId xmlns:a16="http://schemas.microsoft.com/office/drawing/2014/main" id="{A80E1F48-1EB6-7092-B011-C562573A5BEF}"/>
              </a:ext>
            </a:extLst>
          </p:cNvPr>
          <p:cNvPicPr>
            <a:picLocks/>
          </p:cNvPicPr>
          <p:nvPr/>
        </p:nvPicPr>
        <p:blipFill>
          <a:blip r:embed="rId16"/>
          <a:srcRect/>
          <a:stretch/>
        </p:blipFill>
        <p:spPr>
          <a:xfrm>
            <a:off x="4225749" y="4976878"/>
            <a:ext cx="696030" cy="835237"/>
          </a:xfrm>
          <a:prstGeom prst="rect">
            <a:avLst/>
          </a:prstGeom>
          <a:noFill/>
          <a:ln>
            <a:noFill/>
          </a:ln>
          <a:effectLst>
            <a:outerShdw blurRad="57150" dist="38100" dir="2760000" algn="bl" rotWithShape="0">
              <a:srgbClr val="000000">
                <a:alpha val="86000"/>
              </a:srgbClr>
            </a:outerShdw>
          </a:effectLst>
        </p:spPr>
      </p:pic>
      <p:pic>
        <p:nvPicPr>
          <p:cNvPr id="153" name="Google Shape;392;p31">
            <a:extLst>
              <a:ext uri="{FF2B5EF4-FFF2-40B4-BE49-F238E27FC236}">
                <a16:creationId xmlns:a16="http://schemas.microsoft.com/office/drawing/2014/main" id="{A389B7E8-3FAD-AD61-9825-540747586F54}"/>
              </a:ext>
            </a:extLst>
          </p:cNvPr>
          <p:cNvPicPr>
            <a:picLocks/>
          </p:cNvPicPr>
          <p:nvPr/>
        </p:nvPicPr>
        <p:blipFill>
          <a:blip r:embed="rId5"/>
          <a:srcRect/>
          <a:stretch/>
        </p:blipFill>
        <p:spPr>
          <a:xfrm>
            <a:off x="8275140" y="6605274"/>
            <a:ext cx="696030" cy="835237"/>
          </a:xfrm>
          <a:prstGeom prst="rect">
            <a:avLst/>
          </a:prstGeom>
          <a:noFill/>
          <a:ln>
            <a:noFill/>
          </a:ln>
          <a:effectLst>
            <a:outerShdw blurRad="57150" dist="38100" dir="2760000" algn="bl" rotWithShape="0">
              <a:srgbClr val="000000">
                <a:alpha val="86000"/>
              </a:srgbClr>
            </a:outerShdw>
          </a:effectLst>
        </p:spPr>
      </p:pic>
      <p:pic>
        <p:nvPicPr>
          <p:cNvPr id="154" name="Google Shape;392;p31">
            <a:extLst>
              <a:ext uri="{FF2B5EF4-FFF2-40B4-BE49-F238E27FC236}">
                <a16:creationId xmlns:a16="http://schemas.microsoft.com/office/drawing/2014/main" id="{4A06F5DA-B3A6-F4E7-DAC5-ED1C55BCD92D}"/>
              </a:ext>
            </a:extLst>
          </p:cNvPr>
          <p:cNvPicPr>
            <a:picLocks/>
          </p:cNvPicPr>
          <p:nvPr/>
        </p:nvPicPr>
        <p:blipFill>
          <a:blip r:embed="rId6"/>
          <a:srcRect/>
          <a:stretch/>
        </p:blipFill>
        <p:spPr>
          <a:xfrm>
            <a:off x="9151669" y="6604975"/>
            <a:ext cx="696030" cy="835237"/>
          </a:xfrm>
          <a:prstGeom prst="rect">
            <a:avLst/>
          </a:prstGeom>
          <a:noFill/>
          <a:ln>
            <a:noFill/>
          </a:ln>
          <a:effectLst>
            <a:outerShdw blurRad="57150" dist="38100" dir="2760000" algn="bl" rotWithShape="0">
              <a:srgbClr val="000000">
                <a:alpha val="86000"/>
              </a:srgbClr>
            </a:outerShdw>
          </a:effectLst>
        </p:spPr>
      </p:pic>
      <p:pic>
        <p:nvPicPr>
          <p:cNvPr id="218" name="Google Shape;392;p31">
            <a:extLst>
              <a:ext uri="{FF2B5EF4-FFF2-40B4-BE49-F238E27FC236}">
                <a16:creationId xmlns:a16="http://schemas.microsoft.com/office/drawing/2014/main" id="{87539A11-B7C6-9534-ED96-2132FBD580E3}"/>
              </a:ext>
            </a:extLst>
          </p:cNvPr>
          <p:cNvPicPr>
            <a:picLocks/>
          </p:cNvPicPr>
          <p:nvPr/>
        </p:nvPicPr>
        <p:blipFill>
          <a:blip r:embed="rId7"/>
          <a:srcRect/>
          <a:stretch/>
        </p:blipFill>
        <p:spPr>
          <a:xfrm>
            <a:off x="5853672" y="6605274"/>
            <a:ext cx="696030" cy="835237"/>
          </a:xfrm>
          <a:prstGeom prst="rect">
            <a:avLst/>
          </a:prstGeom>
          <a:noFill/>
          <a:ln>
            <a:noFill/>
          </a:ln>
          <a:effectLst>
            <a:outerShdw blurRad="57150" dist="38100" dir="2760000" algn="bl" rotWithShape="0">
              <a:srgbClr val="000000">
                <a:alpha val="86000"/>
              </a:srgbClr>
            </a:outerShdw>
          </a:effectLst>
        </p:spPr>
      </p:pic>
      <p:pic>
        <p:nvPicPr>
          <p:cNvPr id="219" name="Google Shape;392;p31">
            <a:extLst>
              <a:ext uri="{FF2B5EF4-FFF2-40B4-BE49-F238E27FC236}">
                <a16:creationId xmlns:a16="http://schemas.microsoft.com/office/drawing/2014/main" id="{AF58FB51-C6A6-76B3-DC22-C671B753EB10}"/>
              </a:ext>
            </a:extLst>
          </p:cNvPr>
          <p:cNvPicPr>
            <a:picLocks/>
          </p:cNvPicPr>
          <p:nvPr/>
        </p:nvPicPr>
        <p:blipFill>
          <a:blip r:embed="rId8"/>
          <a:srcRect/>
          <a:stretch/>
        </p:blipFill>
        <p:spPr>
          <a:xfrm>
            <a:off x="6730200" y="6604975"/>
            <a:ext cx="696030" cy="835237"/>
          </a:xfrm>
          <a:prstGeom prst="rect">
            <a:avLst/>
          </a:prstGeom>
          <a:noFill/>
          <a:ln>
            <a:noFill/>
          </a:ln>
          <a:effectLst>
            <a:outerShdw blurRad="57150" dist="38100" dir="2760000" algn="bl" rotWithShape="0">
              <a:srgbClr val="000000">
                <a:alpha val="86000"/>
              </a:srgbClr>
            </a:outerShdw>
          </a:effectLst>
        </p:spPr>
      </p:pic>
      <p:pic>
        <p:nvPicPr>
          <p:cNvPr id="220" name="Google Shape;392;p31">
            <a:extLst>
              <a:ext uri="{FF2B5EF4-FFF2-40B4-BE49-F238E27FC236}">
                <a16:creationId xmlns:a16="http://schemas.microsoft.com/office/drawing/2014/main" id="{B607D7A6-69E4-766B-6B1A-88C064FA7F71}"/>
              </a:ext>
            </a:extLst>
          </p:cNvPr>
          <p:cNvPicPr>
            <a:picLocks/>
          </p:cNvPicPr>
          <p:nvPr/>
        </p:nvPicPr>
        <p:blipFill>
          <a:blip r:embed="rId9"/>
          <a:srcRect/>
          <a:stretch/>
        </p:blipFill>
        <p:spPr>
          <a:xfrm>
            <a:off x="3350925" y="6605521"/>
            <a:ext cx="696030" cy="835237"/>
          </a:xfrm>
          <a:prstGeom prst="rect">
            <a:avLst/>
          </a:prstGeom>
          <a:noFill/>
          <a:ln>
            <a:noFill/>
          </a:ln>
          <a:effectLst>
            <a:outerShdw blurRad="57150" dist="38100" dir="2760000" algn="bl" rotWithShape="0">
              <a:srgbClr val="000000">
                <a:alpha val="86000"/>
              </a:srgbClr>
            </a:outerShdw>
          </a:effectLst>
        </p:spPr>
      </p:pic>
      <p:pic>
        <p:nvPicPr>
          <p:cNvPr id="221" name="Google Shape;392;p31">
            <a:extLst>
              <a:ext uri="{FF2B5EF4-FFF2-40B4-BE49-F238E27FC236}">
                <a16:creationId xmlns:a16="http://schemas.microsoft.com/office/drawing/2014/main" id="{89F4DB46-F8BA-35BE-E2DC-3E9E93C682CA}"/>
              </a:ext>
            </a:extLst>
          </p:cNvPr>
          <p:cNvPicPr>
            <a:picLocks/>
          </p:cNvPicPr>
          <p:nvPr/>
        </p:nvPicPr>
        <p:blipFill>
          <a:blip r:embed="rId10"/>
          <a:srcRect/>
          <a:stretch/>
        </p:blipFill>
        <p:spPr>
          <a:xfrm>
            <a:off x="4227453" y="6604804"/>
            <a:ext cx="696030" cy="835237"/>
          </a:xfrm>
          <a:prstGeom prst="rect">
            <a:avLst/>
          </a:prstGeom>
          <a:noFill/>
          <a:ln>
            <a:noFill/>
          </a:ln>
          <a:effectLst>
            <a:outerShdw blurRad="57150" dist="38100" dir="2760000" algn="bl" rotWithShape="0">
              <a:srgbClr val="000000">
                <a:alpha val="86000"/>
              </a:srgbClr>
            </a:outerShdw>
          </a:effectLst>
        </p:spPr>
      </p:pic>
      <p:pic>
        <p:nvPicPr>
          <p:cNvPr id="222" name="Google Shape;392;p31">
            <a:extLst>
              <a:ext uri="{FF2B5EF4-FFF2-40B4-BE49-F238E27FC236}">
                <a16:creationId xmlns:a16="http://schemas.microsoft.com/office/drawing/2014/main" id="{DE2BEBAA-4F67-E003-1E38-70871B551607}"/>
              </a:ext>
            </a:extLst>
          </p:cNvPr>
          <p:cNvPicPr>
            <a:picLocks/>
          </p:cNvPicPr>
          <p:nvPr/>
        </p:nvPicPr>
        <p:blipFill>
          <a:blip r:embed="rId11"/>
          <a:srcRect/>
          <a:stretch/>
        </p:blipFill>
        <p:spPr>
          <a:xfrm>
            <a:off x="8275143" y="4979681"/>
            <a:ext cx="696030" cy="835237"/>
          </a:xfrm>
          <a:prstGeom prst="rect">
            <a:avLst/>
          </a:prstGeom>
          <a:noFill/>
          <a:ln>
            <a:noFill/>
          </a:ln>
          <a:effectLst>
            <a:outerShdw blurRad="57150" dist="38100" dir="2760000" algn="bl" rotWithShape="0">
              <a:srgbClr val="000000">
                <a:alpha val="86000"/>
              </a:srgbClr>
            </a:outerShdw>
          </a:effectLst>
        </p:spPr>
      </p:pic>
      <p:pic>
        <p:nvPicPr>
          <p:cNvPr id="223" name="Google Shape;392;p31">
            <a:extLst>
              <a:ext uri="{FF2B5EF4-FFF2-40B4-BE49-F238E27FC236}">
                <a16:creationId xmlns:a16="http://schemas.microsoft.com/office/drawing/2014/main" id="{80DF7DFD-8E5E-9A88-6767-495809F9C3C2}"/>
              </a:ext>
            </a:extLst>
          </p:cNvPr>
          <p:cNvPicPr>
            <a:picLocks/>
          </p:cNvPicPr>
          <p:nvPr/>
        </p:nvPicPr>
        <p:blipFill>
          <a:blip r:embed="rId12"/>
          <a:srcRect/>
          <a:stretch/>
        </p:blipFill>
        <p:spPr>
          <a:xfrm>
            <a:off x="9151671" y="4979382"/>
            <a:ext cx="696030" cy="835237"/>
          </a:xfrm>
          <a:prstGeom prst="rect">
            <a:avLst/>
          </a:prstGeom>
          <a:noFill/>
          <a:ln>
            <a:noFill/>
          </a:ln>
          <a:effectLst>
            <a:outerShdw blurRad="57150" dist="38100" dir="2760000" algn="bl" rotWithShape="0">
              <a:srgbClr val="000000">
                <a:alpha val="86000"/>
              </a:srgbClr>
            </a:outerShdw>
          </a:effectLst>
        </p:spPr>
      </p:pic>
      <p:pic>
        <p:nvPicPr>
          <p:cNvPr id="224" name="Google Shape;392;p31">
            <a:extLst>
              <a:ext uri="{FF2B5EF4-FFF2-40B4-BE49-F238E27FC236}">
                <a16:creationId xmlns:a16="http://schemas.microsoft.com/office/drawing/2014/main" id="{21A9050C-981B-69A3-7D56-016F05BC514B}"/>
              </a:ext>
            </a:extLst>
          </p:cNvPr>
          <p:cNvPicPr>
            <a:picLocks/>
          </p:cNvPicPr>
          <p:nvPr/>
        </p:nvPicPr>
        <p:blipFill>
          <a:blip r:embed="rId13"/>
          <a:srcRect/>
          <a:stretch/>
        </p:blipFill>
        <p:spPr>
          <a:xfrm>
            <a:off x="5853675" y="4979681"/>
            <a:ext cx="696030" cy="835237"/>
          </a:xfrm>
          <a:prstGeom prst="rect">
            <a:avLst/>
          </a:prstGeom>
          <a:noFill/>
          <a:ln>
            <a:noFill/>
          </a:ln>
          <a:effectLst>
            <a:outerShdw blurRad="57150" dist="38100" dir="2760000" algn="bl" rotWithShape="0">
              <a:srgbClr val="000000">
                <a:alpha val="86000"/>
              </a:srgbClr>
            </a:outerShdw>
          </a:effectLst>
        </p:spPr>
      </p:pic>
      <p:pic>
        <p:nvPicPr>
          <p:cNvPr id="225" name="Google Shape;392;p31">
            <a:extLst>
              <a:ext uri="{FF2B5EF4-FFF2-40B4-BE49-F238E27FC236}">
                <a16:creationId xmlns:a16="http://schemas.microsoft.com/office/drawing/2014/main" id="{1D867D95-B718-C718-EA90-470155EE163E}"/>
              </a:ext>
            </a:extLst>
          </p:cNvPr>
          <p:cNvPicPr>
            <a:picLocks/>
          </p:cNvPicPr>
          <p:nvPr/>
        </p:nvPicPr>
        <p:blipFill>
          <a:blip r:embed="rId14"/>
          <a:srcRect/>
          <a:stretch/>
        </p:blipFill>
        <p:spPr>
          <a:xfrm>
            <a:off x="6730203" y="4979382"/>
            <a:ext cx="696030" cy="835237"/>
          </a:xfrm>
          <a:prstGeom prst="rect">
            <a:avLst/>
          </a:prstGeom>
          <a:noFill/>
          <a:ln>
            <a:noFill/>
          </a:ln>
          <a:effectLst>
            <a:outerShdw blurRad="57150" dist="38100" dir="2760000" algn="bl" rotWithShape="0">
              <a:srgbClr val="000000">
                <a:alpha val="86000"/>
              </a:srgbClr>
            </a:outerShdw>
          </a:effectLst>
        </p:spPr>
      </p:pic>
      <p:pic>
        <p:nvPicPr>
          <p:cNvPr id="226" name="Google Shape;392;p31">
            <a:extLst>
              <a:ext uri="{FF2B5EF4-FFF2-40B4-BE49-F238E27FC236}">
                <a16:creationId xmlns:a16="http://schemas.microsoft.com/office/drawing/2014/main" id="{CCE4135E-D946-7DD0-E5A0-F4B409BF915B}"/>
              </a:ext>
            </a:extLst>
          </p:cNvPr>
          <p:cNvPicPr>
            <a:picLocks/>
          </p:cNvPicPr>
          <p:nvPr/>
        </p:nvPicPr>
        <p:blipFill>
          <a:blip r:embed="rId15"/>
          <a:srcRect/>
          <a:stretch/>
        </p:blipFill>
        <p:spPr>
          <a:xfrm>
            <a:off x="3350928" y="4979510"/>
            <a:ext cx="696030" cy="835237"/>
          </a:xfrm>
          <a:prstGeom prst="rect">
            <a:avLst/>
          </a:prstGeom>
          <a:noFill/>
          <a:ln>
            <a:noFill/>
          </a:ln>
          <a:effectLst>
            <a:outerShdw blurRad="57150" dist="38100" dir="2760000" algn="bl" rotWithShape="0">
              <a:srgbClr val="000000">
                <a:alpha val="86000"/>
              </a:srgbClr>
            </a:outerShdw>
          </a:effectLst>
        </p:spPr>
      </p:pic>
      <p:pic>
        <p:nvPicPr>
          <p:cNvPr id="227" name="Google Shape;392;p31">
            <a:extLst>
              <a:ext uri="{FF2B5EF4-FFF2-40B4-BE49-F238E27FC236}">
                <a16:creationId xmlns:a16="http://schemas.microsoft.com/office/drawing/2014/main" id="{097417F2-8F40-DC0E-90AD-DF13FAB28403}"/>
              </a:ext>
            </a:extLst>
          </p:cNvPr>
          <p:cNvPicPr>
            <a:picLocks/>
          </p:cNvPicPr>
          <p:nvPr/>
        </p:nvPicPr>
        <p:blipFill>
          <a:blip r:embed="rId16"/>
          <a:srcRect/>
          <a:stretch/>
        </p:blipFill>
        <p:spPr>
          <a:xfrm>
            <a:off x="4227456" y="4979211"/>
            <a:ext cx="696030" cy="835237"/>
          </a:xfrm>
          <a:prstGeom prst="rect">
            <a:avLst/>
          </a:prstGeom>
          <a:noFill/>
          <a:ln>
            <a:noFill/>
          </a:ln>
          <a:effectLst>
            <a:outerShdw blurRad="57150" dist="38100" dir="2760000" algn="bl" rotWithShape="0">
              <a:srgbClr val="000000">
                <a:alpha val="86000"/>
              </a:srgbClr>
            </a:outerShdw>
          </a:effectLst>
        </p:spPr>
      </p:pic>
      <p:pic>
        <p:nvPicPr>
          <p:cNvPr id="228" name="Google Shape;392;p31">
            <a:extLst>
              <a:ext uri="{FF2B5EF4-FFF2-40B4-BE49-F238E27FC236}">
                <a16:creationId xmlns:a16="http://schemas.microsoft.com/office/drawing/2014/main" id="{61E727D8-6280-CF27-AA78-B208CF4ED657}"/>
              </a:ext>
            </a:extLst>
          </p:cNvPr>
          <p:cNvPicPr>
            <a:picLocks/>
          </p:cNvPicPr>
          <p:nvPr/>
        </p:nvPicPr>
        <p:blipFill>
          <a:blip r:embed="rId17"/>
          <a:srcRect/>
          <a:stretch/>
        </p:blipFill>
        <p:spPr>
          <a:xfrm>
            <a:off x="8273434" y="6602940"/>
            <a:ext cx="696031" cy="835237"/>
          </a:xfrm>
          <a:prstGeom prst="rect">
            <a:avLst/>
          </a:prstGeom>
          <a:noFill/>
          <a:ln>
            <a:noFill/>
          </a:ln>
          <a:effectLst>
            <a:outerShdw blurRad="57150" dist="38100" dir="2760000" algn="bl" rotWithShape="0">
              <a:srgbClr val="000000">
                <a:alpha val="86000"/>
              </a:srgbClr>
            </a:outerShdw>
          </a:effectLst>
        </p:spPr>
      </p:pic>
      <p:pic>
        <p:nvPicPr>
          <p:cNvPr id="229" name="Google Shape;392;p31">
            <a:extLst>
              <a:ext uri="{FF2B5EF4-FFF2-40B4-BE49-F238E27FC236}">
                <a16:creationId xmlns:a16="http://schemas.microsoft.com/office/drawing/2014/main" id="{B67C36E1-7AB9-0FA6-0308-7B8E0D35D6C2}"/>
              </a:ext>
            </a:extLst>
          </p:cNvPr>
          <p:cNvPicPr>
            <a:picLocks/>
          </p:cNvPicPr>
          <p:nvPr/>
        </p:nvPicPr>
        <p:blipFill>
          <a:blip r:embed="rId18"/>
          <a:srcRect/>
          <a:stretch/>
        </p:blipFill>
        <p:spPr>
          <a:xfrm>
            <a:off x="9149963" y="6602641"/>
            <a:ext cx="696031" cy="835237"/>
          </a:xfrm>
          <a:prstGeom prst="rect">
            <a:avLst/>
          </a:prstGeom>
          <a:noFill/>
          <a:ln>
            <a:noFill/>
          </a:ln>
          <a:effectLst>
            <a:outerShdw blurRad="57150" dist="38100" dir="2760000" algn="bl" rotWithShape="0">
              <a:srgbClr val="000000">
                <a:alpha val="86000"/>
              </a:srgbClr>
            </a:outerShdw>
          </a:effectLst>
        </p:spPr>
      </p:pic>
      <p:pic>
        <p:nvPicPr>
          <p:cNvPr id="230" name="Google Shape;392;p31">
            <a:extLst>
              <a:ext uri="{FF2B5EF4-FFF2-40B4-BE49-F238E27FC236}">
                <a16:creationId xmlns:a16="http://schemas.microsoft.com/office/drawing/2014/main" id="{E32E0964-466B-0A68-6499-3294C2958FF7}"/>
              </a:ext>
            </a:extLst>
          </p:cNvPr>
          <p:cNvPicPr>
            <a:picLocks/>
          </p:cNvPicPr>
          <p:nvPr/>
        </p:nvPicPr>
        <p:blipFill>
          <a:blip r:embed="rId19"/>
          <a:srcRect/>
          <a:stretch/>
        </p:blipFill>
        <p:spPr>
          <a:xfrm>
            <a:off x="5851966" y="6602940"/>
            <a:ext cx="696031" cy="835237"/>
          </a:xfrm>
          <a:prstGeom prst="rect">
            <a:avLst/>
          </a:prstGeom>
          <a:noFill/>
          <a:ln>
            <a:noFill/>
          </a:ln>
          <a:effectLst>
            <a:outerShdw blurRad="57150" dist="38100" dir="2760000" algn="bl" rotWithShape="0">
              <a:srgbClr val="000000">
                <a:alpha val="86000"/>
              </a:srgbClr>
            </a:outerShdw>
          </a:effectLst>
        </p:spPr>
      </p:pic>
      <p:pic>
        <p:nvPicPr>
          <p:cNvPr id="231" name="Google Shape;392;p31">
            <a:extLst>
              <a:ext uri="{FF2B5EF4-FFF2-40B4-BE49-F238E27FC236}">
                <a16:creationId xmlns:a16="http://schemas.microsoft.com/office/drawing/2014/main" id="{84E8A28E-9A23-CF1C-C522-1582D5BFB6E7}"/>
              </a:ext>
            </a:extLst>
          </p:cNvPr>
          <p:cNvPicPr>
            <a:picLocks/>
          </p:cNvPicPr>
          <p:nvPr/>
        </p:nvPicPr>
        <p:blipFill>
          <a:blip r:embed="rId20"/>
          <a:srcRect/>
          <a:stretch/>
        </p:blipFill>
        <p:spPr>
          <a:xfrm>
            <a:off x="6728494" y="6602641"/>
            <a:ext cx="696031" cy="835237"/>
          </a:xfrm>
          <a:prstGeom prst="rect">
            <a:avLst/>
          </a:prstGeom>
          <a:noFill/>
          <a:ln>
            <a:noFill/>
          </a:ln>
          <a:effectLst>
            <a:outerShdw blurRad="57150" dist="38100" dir="2760000" algn="bl" rotWithShape="0">
              <a:srgbClr val="000000">
                <a:alpha val="86000"/>
              </a:srgbClr>
            </a:outerShdw>
          </a:effectLst>
        </p:spPr>
      </p:pic>
      <p:pic>
        <p:nvPicPr>
          <p:cNvPr id="232" name="Google Shape;392;p31">
            <a:extLst>
              <a:ext uri="{FF2B5EF4-FFF2-40B4-BE49-F238E27FC236}">
                <a16:creationId xmlns:a16="http://schemas.microsoft.com/office/drawing/2014/main" id="{C93CAFE9-2C22-E6F3-264B-324D40967033}"/>
              </a:ext>
            </a:extLst>
          </p:cNvPr>
          <p:cNvPicPr>
            <a:picLocks/>
          </p:cNvPicPr>
          <p:nvPr/>
        </p:nvPicPr>
        <p:blipFill>
          <a:blip r:embed="rId21"/>
          <a:srcRect/>
          <a:stretch/>
        </p:blipFill>
        <p:spPr>
          <a:xfrm>
            <a:off x="3349219" y="6603187"/>
            <a:ext cx="696031" cy="835237"/>
          </a:xfrm>
          <a:prstGeom prst="rect">
            <a:avLst/>
          </a:prstGeom>
          <a:noFill/>
          <a:ln>
            <a:noFill/>
          </a:ln>
          <a:effectLst>
            <a:outerShdw blurRad="57150" dist="38100" dir="2760000" algn="bl" rotWithShape="0">
              <a:srgbClr val="000000">
                <a:alpha val="86000"/>
              </a:srgbClr>
            </a:outerShdw>
          </a:effectLst>
        </p:spPr>
      </p:pic>
      <p:pic>
        <p:nvPicPr>
          <p:cNvPr id="233" name="Google Shape;392;p31">
            <a:extLst>
              <a:ext uri="{FF2B5EF4-FFF2-40B4-BE49-F238E27FC236}">
                <a16:creationId xmlns:a16="http://schemas.microsoft.com/office/drawing/2014/main" id="{1D145F57-F391-2C7F-AD1D-A7E400C81194}"/>
              </a:ext>
            </a:extLst>
          </p:cNvPr>
          <p:cNvPicPr>
            <a:picLocks/>
          </p:cNvPicPr>
          <p:nvPr/>
        </p:nvPicPr>
        <p:blipFill>
          <a:blip r:embed="rId22"/>
          <a:srcRect/>
          <a:stretch/>
        </p:blipFill>
        <p:spPr>
          <a:xfrm>
            <a:off x="4225747" y="6602470"/>
            <a:ext cx="696031" cy="835237"/>
          </a:xfrm>
          <a:prstGeom prst="rect">
            <a:avLst/>
          </a:prstGeom>
          <a:noFill/>
          <a:ln>
            <a:noFill/>
          </a:ln>
          <a:effectLst>
            <a:outerShdw blurRad="57150" dist="38100" dir="2760000" algn="bl" rotWithShape="0">
              <a:srgbClr val="000000">
                <a:alpha val="86000"/>
              </a:srgbClr>
            </a:outerShdw>
          </a:effectLst>
        </p:spPr>
      </p:pic>
      <p:pic>
        <p:nvPicPr>
          <p:cNvPr id="234" name="Google Shape;392;p31">
            <a:extLst>
              <a:ext uri="{FF2B5EF4-FFF2-40B4-BE49-F238E27FC236}">
                <a16:creationId xmlns:a16="http://schemas.microsoft.com/office/drawing/2014/main" id="{FB51D177-FAA9-2AEC-98D2-47AD22E1D292}"/>
              </a:ext>
            </a:extLst>
          </p:cNvPr>
          <p:cNvPicPr>
            <a:picLocks/>
          </p:cNvPicPr>
          <p:nvPr/>
        </p:nvPicPr>
        <p:blipFill>
          <a:blip r:embed="rId23"/>
          <a:srcRect/>
          <a:stretch/>
        </p:blipFill>
        <p:spPr>
          <a:xfrm>
            <a:off x="8273437" y="4977347"/>
            <a:ext cx="696031" cy="835237"/>
          </a:xfrm>
          <a:prstGeom prst="rect">
            <a:avLst/>
          </a:prstGeom>
          <a:noFill/>
          <a:ln>
            <a:noFill/>
          </a:ln>
          <a:effectLst>
            <a:outerShdw blurRad="57150" dist="38100" dir="2760000" algn="bl" rotWithShape="0">
              <a:srgbClr val="000000">
                <a:alpha val="86000"/>
              </a:srgbClr>
            </a:outerShdw>
          </a:effectLst>
        </p:spPr>
      </p:pic>
      <p:pic>
        <p:nvPicPr>
          <p:cNvPr id="235" name="Google Shape;392;p31">
            <a:extLst>
              <a:ext uri="{FF2B5EF4-FFF2-40B4-BE49-F238E27FC236}">
                <a16:creationId xmlns:a16="http://schemas.microsoft.com/office/drawing/2014/main" id="{41031D07-4E42-63FA-9BF7-1B3813ED589A}"/>
              </a:ext>
            </a:extLst>
          </p:cNvPr>
          <p:cNvPicPr>
            <a:picLocks/>
          </p:cNvPicPr>
          <p:nvPr/>
        </p:nvPicPr>
        <p:blipFill>
          <a:blip r:embed="rId24"/>
          <a:srcRect/>
          <a:stretch/>
        </p:blipFill>
        <p:spPr>
          <a:xfrm>
            <a:off x="9149966" y="4977048"/>
            <a:ext cx="696031" cy="835237"/>
          </a:xfrm>
          <a:prstGeom prst="rect">
            <a:avLst/>
          </a:prstGeom>
          <a:noFill/>
          <a:ln>
            <a:noFill/>
          </a:ln>
          <a:effectLst>
            <a:outerShdw blurRad="57150" dist="38100" dir="2760000" algn="bl" rotWithShape="0">
              <a:srgbClr val="000000">
                <a:alpha val="86000"/>
              </a:srgbClr>
            </a:outerShdw>
          </a:effectLst>
        </p:spPr>
      </p:pic>
      <p:pic>
        <p:nvPicPr>
          <p:cNvPr id="236" name="Google Shape;392;p31">
            <a:extLst>
              <a:ext uri="{FF2B5EF4-FFF2-40B4-BE49-F238E27FC236}">
                <a16:creationId xmlns:a16="http://schemas.microsoft.com/office/drawing/2014/main" id="{5FD3D12A-280C-D04E-5A3C-38036C79F89D}"/>
              </a:ext>
            </a:extLst>
          </p:cNvPr>
          <p:cNvPicPr>
            <a:picLocks/>
          </p:cNvPicPr>
          <p:nvPr/>
        </p:nvPicPr>
        <p:blipFill>
          <a:blip r:embed="rId25"/>
          <a:srcRect/>
          <a:stretch/>
        </p:blipFill>
        <p:spPr>
          <a:xfrm>
            <a:off x="5851969" y="4977347"/>
            <a:ext cx="696031" cy="835237"/>
          </a:xfrm>
          <a:prstGeom prst="rect">
            <a:avLst/>
          </a:prstGeom>
          <a:noFill/>
          <a:ln>
            <a:noFill/>
          </a:ln>
          <a:effectLst>
            <a:outerShdw blurRad="57150" dist="38100" dir="2760000" algn="bl" rotWithShape="0">
              <a:srgbClr val="000000">
                <a:alpha val="86000"/>
              </a:srgbClr>
            </a:outerShdw>
          </a:effectLst>
        </p:spPr>
      </p:pic>
      <p:pic>
        <p:nvPicPr>
          <p:cNvPr id="237" name="Google Shape;392;p31">
            <a:extLst>
              <a:ext uri="{FF2B5EF4-FFF2-40B4-BE49-F238E27FC236}">
                <a16:creationId xmlns:a16="http://schemas.microsoft.com/office/drawing/2014/main" id="{62562785-DB56-A531-F3F3-ED3897C1DE69}"/>
              </a:ext>
            </a:extLst>
          </p:cNvPr>
          <p:cNvPicPr>
            <a:picLocks/>
          </p:cNvPicPr>
          <p:nvPr/>
        </p:nvPicPr>
        <p:blipFill>
          <a:blip r:embed="rId26"/>
          <a:srcRect/>
          <a:stretch/>
        </p:blipFill>
        <p:spPr>
          <a:xfrm>
            <a:off x="6728497" y="4977048"/>
            <a:ext cx="696031" cy="835237"/>
          </a:xfrm>
          <a:prstGeom prst="rect">
            <a:avLst/>
          </a:prstGeom>
          <a:noFill/>
          <a:ln>
            <a:noFill/>
          </a:ln>
          <a:effectLst>
            <a:outerShdw blurRad="57150" dist="38100" dir="2760000" algn="bl" rotWithShape="0">
              <a:srgbClr val="000000">
                <a:alpha val="86000"/>
              </a:srgbClr>
            </a:outerShdw>
          </a:effectLst>
        </p:spPr>
      </p:pic>
      <p:pic>
        <p:nvPicPr>
          <p:cNvPr id="238" name="Google Shape;392;p31">
            <a:extLst>
              <a:ext uri="{FF2B5EF4-FFF2-40B4-BE49-F238E27FC236}">
                <a16:creationId xmlns:a16="http://schemas.microsoft.com/office/drawing/2014/main" id="{FA45E07C-B0D1-6A9A-F05B-843F3F481139}"/>
              </a:ext>
            </a:extLst>
          </p:cNvPr>
          <p:cNvPicPr>
            <a:picLocks/>
          </p:cNvPicPr>
          <p:nvPr/>
        </p:nvPicPr>
        <p:blipFill>
          <a:blip r:embed="rId27"/>
          <a:srcRect/>
          <a:stretch/>
        </p:blipFill>
        <p:spPr>
          <a:xfrm>
            <a:off x="3349222" y="4977176"/>
            <a:ext cx="696031" cy="835237"/>
          </a:xfrm>
          <a:prstGeom prst="rect">
            <a:avLst/>
          </a:prstGeom>
          <a:noFill/>
          <a:ln>
            <a:noFill/>
          </a:ln>
          <a:effectLst>
            <a:outerShdw blurRad="57150" dist="38100" dir="2760000" algn="bl" rotWithShape="0">
              <a:srgbClr val="000000">
                <a:alpha val="86000"/>
              </a:srgbClr>
            </a:outerShdw>
          </a:effectLst>
        </p:spPr>
      </p:pic>
      <p:pic>
        <p:nvPicPr>
          <p:cNvPr id="239" name="Google Shape;392;p31">
            <a:extLst>
              <a:ext uri="{FF2B5EF4-FFF2-40B4-BE49-F238E27FC236}">
                <a16:creationId xmlns:a16="http://schemas.microsoft.com/office/drawing/2014/main" id="{ACDFBD8E-E75B-452B-B1EB-C574157907B2}"/>
              </a:ext>
            </a:extLst>
          </p:cNvPr>
          <p:cNvPicPr>
            <a:picLocks/>
          </p:cNvPicPr>
          <p:nvPr/>
        </p:nvPicPr>
        <p:blipFill>
          <a:blip r:embed="rId28"/>
          <a:srcRect/>
          <a:stretch/>
        </p:blipFill>
        <p:spPr>
          <a:xfrm>
            <a:off x="4225750" y="4976878"/>
            <a:ext cx="696031" cy="835237"/>
          </a:xfrm>
          <a:prstGeom prst="rect">
            <a:avLst/>
          </a:prstGeom>
          <a:noFill/>
          <a:ln>
            <a:noFill/>
          </a:ln>
          <a:effectLst>
            <a:outerShdw blurRad="57150" dist="38100" dir="2760000" algn="bl" rotWithShape="0">
              <a:srgbClr val="000000">
                <a:alpha val="86000"/>
              </a:srgbClr>
            </a:outerShdw>
          </a:effectLst>
        </p:spPr>
      </p:pic>
      <p:sp>
        <p:nvSpPr>
          <p:cNvPr id="45" name="Text Placeholder 44">
            <a:extLst>
              <a:ext uri="{FF2B5EF4-FFF2-40B4-BE49-F238E27FC236}">
                <a16:creationId xmlns:a16="http://schemas.microsoft.com/office/drawing/2014/main" id="{901AEA5B-B8FF-6B26-0957-D0C4EBF8C2ED}"/>
              </a:ext>
            </a:extLst>
          </p:cNvPr>
          <p:cNvSpPr>
            <a:spLocks noGrp="1"/>
          </p:cNvSpPr>
          <p:nvPr>
            <p:ph type="body" sz="quarter" idx="15"/>
          </p:nvPr>
        </p:nvSpPr>
        <p:spPr/>
        <p:txBody>
          <a:bodyPr/>
          <a:lstStyle/>
          <a:p>
            <a:endParaRPr lang="en-IT"/>
          </a:p>
        </p:txBody>
      </p:sp>
      <p:sp>
        <p:nvSpPr>
          <p:cNvPr id="47" name="Text Placeholder 46">
            <a:extLst>
              <a:ext uri="{FF2B5EF4-FFF2-40B4-BE49-F238E27FC236}">
                <a16:creationId xmlns:a16="http://schemas.microsoft.com/office/drawing/2014/main" id="{D602944F-33DA-3A4D-E2C4-9C00B2DD3F58}"/>
              </a:ext>
            </a:extLst>
          </p:cNvPr>
          <p:cNvSpPr>
            <a:spLocks noGrp="1"/>
          </p:cNvSpPr>
          <p:nvPr>
            <p:ph type="body" sz="quarter" idx="17"/>
          </p:nvPr>
        </p:nvSpPr>
        <p:spPr/>
        <p:txBody>
          <a:bodyPr/>
          <a:lstStyle/>
          <a:p>
            <a:endParaRPr lang="en-IT"/>
          </a:p>
        </p:txBody>
      </p:sp>
      <p:sp>
        <p:nvSpPr>
          <p:cNvPr id="46" name="Text Placeholder 45">
            <a:extLst>
              <a:ext uri="{FF2B5EF4-FFF2-40B4-BE49-F238E27FC236}">
                <a16:creationId xmlns:a16="http://schemas.microsoft.com/office/drawing/2014/main" id="{CD78600B-3684-5063-807E-90BA652AF67E}"/>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360758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500"/>
                                        <p:tgtEl>
                                          <p:spTgt spid="134"/>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childTnLst>
                          </p:cTn>
                        </p:par>
                        <p:par>
                          <p:cTn id="16" fill="hold">
                            <p:stCondLst>
                              <p:cond delay="3500"/>
                            </p:stCondLst>
                            <p:childTnLst>
                              <p:par>
                                <p:cTn id="17" presetID="10" presetClass="exit" presetSubtype="0" fill="hold" nodeType="afterEffect">
                                  <p:stCondLst>
                                    <p:cond delay="0"/>
                                  </p:stCondLst>
                                  <p:childTnLst>
                                    <p:animEffect transition="out" filter="fade">
                                      <p:cBhvr>
                                        <p:cTn id="18" dur="500"/>
                                        <p:tgtEl>
                                          <p:spTgt spid="153"/>
                                        </p:tgtEl>
                                      </p:cBhvr>
                                    </p:animEffect>
                                    <p:set>
                                      <p:cBhvr>
                                        <p:cTn id="19" dur="1" fill="hold">
                                          <p:stCondLst>
                                            <p:cond delay="499"/>
                                          </p:stCondLst>
                                        </p:cTn>
                                        <p:tgtEl>
                                          <p:spTgt spid="153"/>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54"/>
                                        </p:tgtEl>
                                      </p:cBhvr>
                                    </p:animEffect>
                                    <p:set>
                                      <p:cBhvr>
                                        <p:cTn id="22" dur="1" fill="hold">
                                          <p:stCondLst>
                                            <p:cond delay="499"/>
                                          </p:stCondLst>
                                        </p:cTn>
                                        <p:tgtEl>
                                          <p:spTgt spid="15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18"/>
                                        </p:tgtEl>
                                      </p:cBhvr>
                                    </p:animEffect>
                                    <p:set>
                                      <p:cBhvr>
                                        <p:cTn id="25" dur="1" fill="hold">
                                          <p:stCondLst>
                                            <p:cond delay="499"/>
                                          </p:stCondLst>
                                        </p:cTn>
                                        <p:tgtEl>
                                          <p:spTgt spid="218"/>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19"/>
                                        </p:tgtEl>
                                      </p:cBhvr>
                                    </p:animEffect>
                                    <p:set>
                                      <p:cBhvr>
                                        <p:cTn id="28" dur="1" fill="hold">
                                          <p:stCondLst>
                                            <p:cond delay="499"/>
                                          </p:stCondLst>
                                        </p:cTn>
                                        <p:tgtEl>
                                          <p:spTgt spid="21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20"/>
                                        </p:tgtEl>
                                      </p:cBhvr>
                                    </p:animEffect>
                                    <p:set>
                                      <p:cBhvr>
                                        <p:cTn id="31" dur="1" fill="hold">
                                          <p:stCondLst>
                                            <p:cond delay="499"/>
                                          </p:stCondLst>
                                        </p:cTn>
                                        <p:tgtEl>
                                          <p:spTgt spid="22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21"/>
                                        </p:tgtEl>
                                      </p:cBhvr>
                                    </p:animEffect>
                                    <p:set>
                                      <p:cBhvr>
                                        <p:cTn id="34" dur="1" fill="hold">
                                          <p:stCondLst>
                                            <p:cond delay="499"/>
                                          </p:stCondLst>
                                        </p:cTn>
                                        <p:tgtEl>
                                          <p:spTgt spid="22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22"/>
                                        </p:tgtEl>
                                      </p:cBhvr>
                                    </p:animEffect>
                                    <p:set>
                                      <p:cBhvr>
                                        <p:cTn id="37" dur="1" fill="hold">
                                          <p:stCondLst>
                                            <p:cond delay="499"/>
                                          </p:stCondLst>
                                        </p:cTn>
                                        <p:tgtEl>
                                          <p:spTgt spid="22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23"/>
                                        </p:tgtEl>
                                      </p:cBhvr>
                                    </p:animEffect>
                                    <p:set>
                                      <p:cBhvr>
                                        <p:cTn id="40" dur="1" fill="hold">
                                          <p:stCondLst>
                                            <p:cond delay="499"/>
                                          </p:stCondLst>
                                        </p:cTn>
                                        <p:tgtEl>
                                          <p:spTgt spid="22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224"/>
                                        </p:tgtEl>
                                      </p:cBhvr>
                                    </p:animEffect>
                                    <p:set>
                                      <p:cBhvr>
                                        <p:cTn id="43" dur="1" fill="hold">
                                          <p:stCondLst>
                                            <p:cond delay="499"/>
                                          </p:stCondLst>
                                        </p:cTn>
                                        <p:tgtEl>
                                          <p:spTgt spid="224"/>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25"/>
                                        </p:tgtEl>
                                      </p:cBhvr>
                                    </p:animEffect>
                                    <p:set>
                                      <p:cBhvr>
                                        <p:cTn id="46" dur="1" fill="hold">
                                          <p:stCondLst>
                                            <p:cond delay="499"/>
                                          </p:stCondLst>
                                        </p:cTn>
                                        <p:tgtEl>
                                          <p:spTgt spid="225"/>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26"/>
                                        </p:tgtEl>
                                      </p:cBhvr>
                                    </p:animEffect>
                                    <p:set>
                                      <p:cBhvr>
                                        <p:cTn id="49" dur="1" fill="hold">
                                          <p:stCondLst>
                                            <p:cond delay="499"/>
                                          </p:stCondLst>
                                        </p:cTn>
                                        <p:tgtEl>
                                          <p:spTgt spid="22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27"/>
                                        </p:tgtEl>
                                      </p:cBhvr>
                                    </p:animEffect>
                                    <p:set>
                                      <p:cBhvr>
                                        <p:cTn id="52" dur="1" fill="hold">
                                          <p:stCondLst>
                                            <p:cond delay="499"/>
                                          </p:stCondLst>
                                        </p:cTn>
                                        <p:tgtEl>
                                          <p:spTgt spid="22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28"/>
                                        </p:tgtEl>
                                      </p:cBhvr>
                                    </p:animEffect>
                                    <p:set>
                                      <p:cBhvr>
                                        <p:cTn id="55" dur="1" fill="hold">
                                          <p:stCondLst>
                                            <p:cond delay="499"/>
                                          </p:stCondLst>
                                        </p:cTn>
                                        <p:tgtEl>
                                          <p:spTgt spid="22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29"/>
                                        </p:tgtEl>
                                      </p:cBhvr>
                                    </p:animEffect>
                                    <p:set>
                                      <p:cBhvr>
                                        <p:cTn id="58" dur="1" fill="hold">
                                          <p:stCondLst>
                                            <p:cond delay="499"/>
                                          </p:stCondLst>
                                        </p:cTn>
                                        <p:tgtEl>
                                          <p:spTgt spid="22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30"/>
                                        </p:tgtEl>
                                      </p:cBhvr>
                                    </p:animEffect>
                                    <p:set>
                                      <p:cBhvr>
                                        <p:cTn id="61" dur="1" fill="hold">
                                          <p:stCondLst>
                                            <p:cond delay="499"/>
                                          </p:stCondLst>
                                        </p:cTn>
                                        <p:tgtEl>
                                          <p:spTgt spid="23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31"/>
                                        </p:tgtEl>
                                      </p:cBhvr>
                                    </p:animEffect>
                                    <p:set>
                                      <p:cBhvr>
                                        <p:cTn id="64" dur="1" fill="hold">
                                          <p:stCondLst>
                                            <p:cond delay="499"/>
                                          </p:stCondLst>
                                        </p:cTn>
                                        <p:tgtEl>
                                          <p:spTgt spid="231"/>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232"/>
                                        </p:tgtEl>
                                      </p:cBhvr>
                                    </p:animEffect>
                                    <p:set>
                                      <p:cBhvr>
                                        <p:cTn id="67" dur="1" fill="hold">
                                          <p:stCondLst>
                                            <p:cond delay="499"/>
                                          </p:stCondLst>
                                        </p:cTn>
                                        <p:tgtEl>
                                          <p:spTgt spid="232"/>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233"/>
                                        </p:tgtEl>
                                      </p:cBhvr>
                                    </p:animEffect>
                                    <p:set>
                                      <p:cBhvr>
                                        <p:cTn id="70" dur="1" fill="hold">
                                          <p:stCondLst>
                                            <p:cond delay="499"/>
                                          </p:stCondLst>
                                        </p:cTn>
                                        <p:tgtEl>
                                          <p:spTgt spid="233"/>
                                        </p:tgtEl>
                                        <p:attrNameLst>
                                          <p:attrName>style.visibility</p:attrName>
                                        </p:attrNameLst>
                                      </p:cBhvr>
                                      <p:to>
                                        <p:strVal val="hidden"/>
                                      </p:to>
                                    </p:set>
                                  </p:childTnLst>
                                </p:cTn>
                              </p:par>
                              <p:par>
                                <p:cTn id="71" presetID="10" presetClass="exit" presetSubtype="0" fill="hold" nodeType="withEffect">
                                  <p:stCondLst>
                                    <p:cond delay="0"/>
                                  </p:stCondLst>
                                  <p:childTnLst>
                                    <p:animEffect transition="out" filter="fade">
                                      <p:cBhvr>
                                        <p:cTn id="72" dur="500"/>
                                        <p:tgtEl>
                                          <p:spTgt spid="234"/>
                                        </p:tgtEl>
                                      </p:cBhvr>
                                    </p:animEffect>
                                    <p:set>
                                      <p:cBhvr>
                                        <p:cTn id="73" dur="1" fill="hold">
                                          <p:stCondLst>
                                            <p:cond delay="499"/>
                                          </p:stCondLst>
                                        </p:cTn>
                                        <p:tgtEl>
                                          <p:spTgt spid="234"/>
                                        </p:tgtEl>
                                        <p:attrNameLst>
                                          <p:attrName>style.visibility</p:attrName>
                                        </p:attrNameLst>
                                      </p:cBhvr>
                                      <p:to>
                                        <p:strVal val="hidden"/>
                                      </p:to>
                                    </p:set>
                                  </p:childTnLst>
                                </p:cTn>
                              </p:par>
                              <p:par>
                                <p:cTn id="74" presetID="10" presetClass="exit" presetSubtype="0" fill="hold" nodeType="withEffect">
                                  <p:stCondLst>
                                    <p:cond delay="0"/>
                                  </p:stCondLst>
                                  <p:childTnLst>
                                    <p:animEffect transition="out" filter="fade">
                                      <p:cBhvr>
                                        <p:cTn id="75" dur="500"/>
                                        <p:tgtEl>
                                          <p:spTgt spid="235"/>
                                        </p:tgtEl>
                                      </p:cBhvr>
                                    </p:animEffect>
                                    <p:set>
                                      <p:cBhvr>
                                        <p:cTn id="76" dur="1" fill="hold">
                                          <p:stCondLst>
                                            <p:cond delay="499"/>
                                          </p:stCondLst>
                                        </p:cTn>
                                        <p:tgtEl>
                                          <p:spTgt spid="235"/>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500"/>
                                        <p:tgtEl>
                                          <p:spTgt spid="236"/>
                                        </p:tgtEl>
                                      </p:cBhvr>
                                    </p:animEffect>
                                    <p:set>
                                      <p:cBhvr>
                                        <p:cTn id="79" dur="1" fill="hold">
                                          <p:stCondLst>
                                            <p:cond delay="499"/>
                                          </p:stCondLst>
                                        </p:cTn>
                                        <p:tgtEl>
                                          <p:spTgt spid="236"/>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237"/>
                                        </p:tgtEl>
                                      </p:cBhvr>
                                    </p:animEffect>
                                    <p:set>
                                      <p:cBhvr>
                                        <p:cTn id="82" dur="1" fill="hold">
                                          <p:stCondLst>
                                            <p:cond delay="499"/>
                                          </p:stCondLst>
                                        </p:cTn>
                                        <p:tgtEl>
                                          <p:spTgt spid="237"/>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500"/>
                                        <p:tgtEl>
                                          <p:spTgt spid="238"/>
                                        </p:tgtEl>
                                      </p:cBhvr>
                                    </p:animEffect>
                                    <p:set>
                                      <p:cBhvr>
                                        <p:cTn id="85" dur="1" fill="hold">
                                          <p:stCondLst>
                                            <p:cond delay="499"/>
                                          </p:stCondLst>
                                        </p:cTn>
                                        <p:tgtEl>
                                          <p:spTgt spid="238"/>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239"/>
                                        </p:tgtEl>
                                      </p:cBhvr>
                                    </p:animEffect>
                                    <p:set>
                                      <p:cBhvr>
                                        <p:cTn id="88" dur="1" fill="hold">
                                          <p:stCondLst>
                                            <p:cond delay="499"/>
                                          </p:stCondLst>
                                        </p:cTn>
                                        <p:tgtEl>
                                          <p:spTgt spid="239"/>
                                        </p:tgtEl>
                                        <p:attrNameLst>
                                          <p:attrName>style.visibility</p:attrName>
                                        </p:attrNameLst>
                                      </p:cBhvr>
                                      <p:to>
                                        <p:strVal val="hidden"/>
                                      </p:to>
                                    </p:set>
                                  </p:childTnLst>
                                </p:cTn>
                              </p:par>
                              <p:par>
                                <p:cTn id="89" presetID="10" presetClass="exit" presetSubtype="0" fill="hold" nodeType="withEffect">
                                  <p:stCondLst>
                                    <p:cond delay="5000"/>
                                  </p:stCondLst>
                                  <p:childTnLst>
                                    <p:animEffect transition="out" filter="fade">
                                      <p:cBhvr>
                                        <p:cTn id="90" dur="500"/>
                                        <p:tgtEl>
                                          <p:spTgt spid="10"/>
                                        </p:tgtEl>
                                      </p:cBhvr>
                                    </p:animEffect>
                                    <p:set>
                                      <p:cBhvr>
                                        <p:cTn id="91" dur="1" fill="hold">
                                          <p:stCondLst>
                                            <p:cond delay="499"/>
                                          </p:stCondLst>
                                        </p:cTn>
                                        <p:tgtEl>
                                          <p:spTgt spid="10"/>
                                        </p:tgtEl>
                                        <p:attrNameLst>
                                          <p:attrName>style.visibility</p:attrName>
                                        </p:attrNameLst>
                                      </p:cBhvr>
                                      <p:to>
                                        <p:strVal val="hidden"/>
                                      </p:to>
                                    </p:set>
                                  </p:childTnLst>
                                </p:cTn>
                              </p:par>
                              <p:par>
                                <p:cTn id="92" presetID="42" presetClass="path" presetSubtype="0" accel="50000" decel="50000" autoRev="1" fill="hold" nodeType="withEffect">
                                  <p:stCondLst>
                                    <p:cond delay="0"/>
                                  </p:stCondLst>
                                  <p:childTnLst>
                                    <p:animMotion origin="layout" path="M -1.38889E-6 9.87654E-7 L -0.07153 -0.47068 " pathEditMode="relative" rAng="0" ptsTypes="AA">
                                      <p:cBhvr>
                                        <p:cTn id="93" dur="5000" fill="hold"/>
                                        <p:tgtEl>
                                          <p:spTgt spid="151"/>
                                        </p:tgtEl>
                                        <p:attrNameLst>
                                          <p:attrName>ppt_x</p:attrName>
                                          <p:attrName>ppt_y</p:attrName>
                                        </p:attrNameLst>
                                      </p:cBhvr>
                                      <p:rCtr x="-3576" y="-23549"/>
                                    </p:animMotion>
                                  </p:childTnLst>
                                </p:cTn>
                              </p:par>
                              <p:par>
                                <p:cTn id="94" presetID="42" presetClass="path" presetSubtype="0" accel="50000" decel="50000" autoRev="1" fill="hold" nodeType="withEffect">
                                  <p:stCondLst>
                                    <p:cond delay="0"/>
                                  </p:stCondLst>
                                  <p:childTnLst>
                                    <p:animMotion origin="layout" path="M 3.88889E-6 9.87654E-7 L -0.08733 -0.45864 " pathEditMode="relative" rAng="0" ptsTypes="AA">
                                      <p:cBhvr>
                                        <p:cTn id="95" dur="5000" fill="hold"/>
                                        <p:tgtEl>
                                          <p:spTgt spid="152"/>
                                        </p:tgtEl>
                                        <p:attrNameLst>
                                          <p:attrName>ppt_x</p:attrName>
                                          <p:attrName>ppt_y</p:attrName>
                                        </p:attrNameLst>
                                      </p:cBhvr>
                                      <p:rCtr x="-4375" y="-22932"/>
                                    </p:animMotion>
                                  </p:childTnLst>
                                </p:cTn>
                              </p:par>
                              <p:par>
                                <p:cTn id="96" presetID="42" presetClass="path" presetSubtype="0" accel="50000" decel="50000" autoRev="1" fill="hold" nodeType="withEffect">
                                  <p:stCondLst>
                                    <p:cond delay="0"/>
                                  </p:stCondLst>
                                  <p:childTnLst>
                                    <p:animMotion origin="layout" path="M 3.88889E-6 9.87654E-7 L -0.17969 -0.47716 " pathEditMode="relative" rAng="0" ptsTypes="AA">
                                      <p:cBhvr>
                                        <p:cTn id="97" dur="5000" fill="hold"/>
                                        <p:tgtEl>
                                          <p:spTgt spid="149"/>
                                        </p:tgtEl>
                                        <p:attrNameLst>
                                          <p:attrName>ppt_x</p:attrName>
                                          <p:attrName>ppt_y</p:attrName>
                                        </p:attrNameLst>
                                      </p:cBhvr>
                                      <p:rCtr x="-8993" y="-23858"/>
                                    </p:animMotion>
                                  </p:childTnLst>
                                </p:cTn>
                              </p:par>
                              <p:par>
                                <p:cTn id="98" presetID="42" presetClass="path" presetSubtype="0" accel="50000" decel="50000" autoRev="1" fill="hold" nodeType="withEffect">
                                  <p:stCondLst>
                                    <p:cond delay="0"/>
                                  </p:stCondLst>
                                  <p:childTnLst>
                                    <p:animMotion origin="layout" path="M 2.77778E-6 9.87654E-7 L -0.19896 -0.46389 " pathEditMode="relative" rAng="0" ptsTypes="AA">
                                      <p:cBhvr>
                                        <p:cTn id="99" dur="5000" fill="hold"/>
                                        <p:tgtEl>
                                          <p:spTgt spid="150"/>
                                        </p:tgtEl>
                                        <p:attrNameLst>
                                          <p:attrName>ppt_x</p:attrName>
                                          <p:attrName>ppt_y</p:attrName>
                                        </p:attrNameLst>
                                      </p:cBhvr>
                                      <p:rCtr x="-9948" y="-23210"/>
                                    </p:animMotion>
                                  </p:childTnLst>
                                </p:cTn>
                              </p:par>
                              <p:par>
                                <p:cTn id="100" presetID="42" presetClass="path" presetSubtype="0" accel="50000" decel="50000" autoRev="1" fill="hold" nodeType="withEffect">
                                  <p:stCondLst>
                                    <p:cond delay="0"/>
                                  </p:stCondLst>
                                  <p:childTnLst>
                                    <p:animMotion origin="layout" path="M 2.77778E-6 9.87654E-7 L -0.27032 -0.48364 " pathEditMode="relative" rAng="0" ptsTypes="AA">
                                      <p:cBhvr>
                                        <p:cTn id="101" dur="5000" fill="hold"/>
                                        <p:tgtEl>
                                          <p:spTgt spid="147"/>
                                        </p:tgtEl>
                                        <p:attrNameLst>
                                          <p:attrName>ppt_x</p:attrName>
                                          <p:attrName>ppt_y</p:attrName>
                                        </p:attrNameLst>
                                      </p:cBhvr>
                                      <p:rCtr x="-13524" y="-24198"/>
                                    </p:animMotion>
                                  </p:childTnLst>
                                </p:cTn>
                              </p:par>
                              <p:par>
                                <p:cTn id="102" presetID="42" presetClass="path" presetSubtype="0" accel="50000" decel="50000" autoRev="1" fill="hold" nodeType="withEffect">
                                  <p:stCondLst>
                                    <p:cond delay="0"/>
                                  </p:stCondLst>
                                  <p:childTnLst>
                                    <p:animMotion origin="layout" path="M -1.94444E-6 9.87654E-7 L -0.2875 -0.47068 " pathEditMode="relative" rAng="0" ptsTypes="AA">
                                      <p:cBhvr>
                                        <p:cTn id="103" dur="5000" fill="hold"/>
                                        <p:tgtEl>
                                          <p:spTgt spid="148"/>
                                        </p:tgtEl>
                                        <p:attrNameLst>
                                          <p:attrName>ppt_x</p:attrName>
                                          <p:attrName>ppt_y</p:attrName>
                                        </p:attrNameLst>
                                      </p:cBhvr>
                                      <p:rCtr x="-14375" y="-23549"/>
                                    </p:animMotion>
                                  </p:childTnLst>
                                </p:cTn>
                              </p:par>
                              <p:par>
                                <p:cTn id="104" presetID="42" presetClass="path" presetSubtype="0" accel="50000" decel="50000" autoRev="1" fill="hold" nodeType="withEffect">
                                  <p:stCondLst>
                                    <p:cond delay="0"/>
                                  </p:stCondLst>
                                  <p:childTnLst>
                                    <p:animMotion origin="layout" path="M -1.94444E-6 -1.23457E-6 L -0.29548 -0.60864 " pathEditMode="relative" rAng="0" ptsTypes="AA">
                                      <p:cBhvr>
                                        <p:cTn id="105" dur="5000" fill="hold"/>
                                        <p:tgtEl>
                                          <p:spTgt spid="142"/>
                                        </p:tgtEl>
                                        <p:attrNameLst>
                                          <p:attrName>ppt_x</p:attrName>
                                          <p:attrName>ppt_y</p:attrName>
                                        </p:attrNameLst>
                                      </p:cBhvr>
                                      <p:rCtr x="-14774" y="-30432"/>
                                    </p:animMotion>
                                  </p:childTnLst>
                                </p:cTn>
                              </p:par>
                              <p:par>
                                <p:cTn id="106" presetID="42" presetClass="path" presetSubtype="0" accel="50000" decel="50000" autoRev="1" fill="hold" nodeType="withEffect">
                                  <p:stCondLst>
                                    <p:cond delay="0"/>
                                  </p:stCondLst>
                                  <p:childTnLst>
                                    <p:animMotion origin="layout" path="M 2.77778E-6 -1.23457E-6 L -0.26354 -0.60062 " pathEditMode="relative" rAng="0" ptsTypes="AA">
                                      <p:cBhvr>
                                        <p:cTn id="107" dur="5000" fill="hold"/>
                                        <p:tgtEl>
                                          <p:spTgt spid="141"/>
                                        </p:tgtEl>
                                        <p:attrNameLst>
                                          <p:attrName>ppt_x</p:attrName>
                                          <p:attrName>ppt_y</p:attrName>
                                        </p:attrNameLst>
                                      </p:cBhvr>
                                      <p:rCtr x="-13177" y="-30031"/>
                                    </p:animMotion>
                                  </p:childTnLst>
                                </p:cTn>
                              </p:par>
                              <p:par>
                                <p:cTn id="108" presetID="42" presetClass="path" presetSubtype="0" accel="50000" decel="50000" autoRev="1" fill="hold" nodeType="withEffect">
                                  <p:stCondLst>
                                    <p:cond delay="0"/>
                                  </p:stCondLst>
                                  <p:childTnLst>
                                    <p:animMotion origin="layout" path="M 2.77778E-6 -1.23457E-6 L -0.18698 -0.60062 " pathEditMode="relative" rAng="0" ptsTypes="AA">
                                      <p:cBhvr>
                                        <p:cTn id="109" dur="5000" fill="hold"/>
                                        <p:tgtEl>
                                          <p:spTgt spid="144"/>
                                        </p:tgtEl>
                                        <p:attrNameLst>
                                          <p:attrName>ppt_x</p:attrName>
                                          <p:attrName>ppt_y</p:attrName>
                                        </p:attrNameLst>
                                      </p:cBhvr>
                                      <p:rCtr x="-9358" y="-30031"/>
                                    </p:animMotion>
                                  </p:childTnLst>
                                </p:cTn>
                              </p:par>
                              <p:par>
                                <p:cTn id="110" presetID="42" presetClass="path" presetSubtype="0" accel="50000" decel="50000" autoRev="1" fill="hold" nodeType="withEffect">
                                  <p:stCondLst>
                                    <p:cond delay="0"/>
                                  </p:stCondLst>
                                  <p:childTnLst>
                                    <p:animMotion origin="layout" path="M 3.88889E-6 -1.23457E-6 L -0.15903 -0.60185 " pathEditMode="relative" rAng="0" ptsTypes="AA">
                                      <p:cBhvr>
                                        <p:cTn id="111" dur="5000" fill="hold"/>
                                        <p:tgtEl>
                                          <p:spTgt spid="143"/>
                                        </p:tgtEl>
                                        <p:attrNameLst>
                                          <p:attrName>ppt_x</p:attrName>
                                          <p:attrName>ppt_y</p:attrName>
                                        </p:attrNameLst>
                                      </p:cBhvr>
                                      <p:rCtr x="-7951" y="-30093"/>
                                    </p:animMotion>
                                  </p:childTnLst>
                                </p:cTn>
                              </p:par>
                              <p:par>
                                <p:cTn id="112" presetID="42" presetClass="path" presetSubtype="0" accel="50000" decel="50000" autoRev="1" fill="hold" nodeType="withEffect">
                                  <p:stCondLst>
                                    <p:cond delay="0"/>
                                  </p:stCondLst>
                                  <p:childTnLst>
                                    <p:animMotion origin="layout" path="M 3.88889E-6 -1.23457E-6 L -0.07466 -0.58488 " pathEditMode="relative" rAng="0" ptsTypes="AA">
                                      <p:cBhvr>
                                        <p:cTn id="113" dur="5000" fill="hold"/>
                                        <p:tgtEl>
                                          <p:spTgt spid="146"/>
                                        </p:tgtEl>
                                        <p:attrNameLst>
                                          <p:attrName>ppt_x</p:attrName>
                                          <p:attrName>ppt_y</p:attrName>
                                        </p:attrNameLst>
                                      </p:cBhvr>
                                      <p:rCtr x="-3733" y="-29259"/>
                                    </p:animMotion>
                                  </p:childTnLst>
                                </p:cTn>
                              </p:par>
                              <p:par>
                                <p:cTn id="114" presetID="42" presetClass="path" presetSubtype="0" accel="50000" decel="50000" autoRev="1" fill="hold" nodeType="withEffect">
                                  <p:stCondLst>
                                    <p:cond delay="0"/>
                                  </p:stCondLst>
                                  <p:childTnLst>
                                    <p:animMotion origin="layout" path="M -1.38889E-6 1.23457E-7 L -0.05087 -0.5929 " pathEditMode="relative" rAng="0" ptsTypes="AA">
                                      <p:cBhvr>
                                        <p:cTn id="115" dur="5000" fill="hold"/>
                                        <p:tgtEl>
                                          <p:spTgt spid="145"/>
                                        </p:tgtEl>
                                        <p:attrNameLst>
                                          <p:attrName>ppt_x</p:attrName>
                                          <p:attrName>ppt_y</p:attrName>
                                        </p:attrNameLst>
                                      </p:cBhvr>
                                      <p:rCtr x="-2552" y="-29660"/>
                                    </p:animMotion>
                                  </p:childTnLst>
                                </p:cTn>
                              </p:par>
                              <p:par>
                                <p:cTn id="116" presetID="10" presetClass="entr" presetSubtype="0" fill="hold" nodeType="withEffect">
                                  <p:stCondLst>
                                    <p:cond delay="9000"/>
                                  </p:stCondLst>
                                  <p:childTnLst>
                                    <p:set>
                                      <p:cBhvr>
                                        <p:cTn id="117" dur="1" fill="hold">
                                          <p:stCondLst>
                                            <p:cond delay="0"/>
                                          </p:stCondLst>
                                        </p:cTn>
                                        <p:tgtEl>
                                          <p:spTgt spid="34"/>
                                        </p:tgtEl>
                                        <p:attrNameLst>
                                          <p:attrName>style.visibility</p:attrName>
                                        </p:attrNameLst>
                                      </p:cBhvr>
                                      <p:to>
                                        <p:strVal val="visible"/>
                                      </p:to>
                                    </p:set>
                                    <p:animEffect transition="in" filter="fade">
                                      <p:cBhvr>
                                        <p:cTn id="1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6" name="Google Shape;268;p29">
            <a:extLst>
              <a:ext uri="{FF2B5EF4-FFF2-40B4-BE49-F238E27FC236}">
                <a16:creationId xmlns:a16="http://schemas.microsoft.com/office/drawing/2014/main" id="{78933C6E-8A5E-95E4-32A4-295F4F382C4B}"/>
              </a:ext>
            </a:extLst>
          </p:cNvPr>
          <p:cNvSpPr/>
          <p:nvPr/>
        </p:nvSpPr>
        <p:spPr>
          <a:xfrm>
            <a:off x="8437066"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5" name="Google Shape;268;p29">
            <a:extLst>
              <a:ext uri="{FF2B5EF4-FFF2-40B4-BE49-F238E27FC236}">
                <a16:creationId xmlns:a16="http://schemas.microsoft.com/office/drawing/2014/main" id="{00D60878-D8F4-F989-FF68-EAFA2F0A0CD3}"/>
              </a:ext>
            </a:extLst>
          </p:cNvPr>
          <p:cNvSpPr/>
          <p:nvPr/>
        </p:nvSpPr>
        <p:spPr>
          <a:xfrm>
            <a:off x="6015597"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6" name="Google Shape;268;p29">
            <a:extLst>
              <a:ext uri="{FF2B5EF4-FFF2-40B4-BE49-F238E27FC236}">
                <a16:creationId xmlns:a16="http://schemas.microsoft.com/office/drawing/2014/main" id="{8D96A786-AC68-D818-113E-EA2118DA9255}"/>
              </a:ext>
            </a:extLst>
          </p:cNvPr>
          <p:cNvSpPr/>
          <p:nvPr/>
        </p:nvSpPr>
        <p:spPr>
          <a:xfrm>
            <a:off x="3512850"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7" name="Google Shape;268;p29">
            <a:extLst>
              <a:ext uri="{FF2B5EF4-FFF2-40B4-BE49-F238E27FC236}">
                <a16:creationId xmlns:a16="http://schemas.microsoft.com/office/drawing/2014/main" id="{C324DC7A-ED34-B1A3-3C10-E1F1FDA129A2}"/>
              </a:ext>
            </a:extLst>
          </p:cNvPr>
          <p:cNvSpPr/>
          <p:nvPr/>
        </p:nvSpPr>
        <p:spPr>
          <a:xfrm>
            <a:off x="8437069"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8" name="Google Shape;268;p29">
            <a:extLst>
              <a:ext uri="{FF2B5EF4-FFF2-40B4-BE49-F238E27FC236}">
                <a16:creationId xmlns:a16="http://schemas.microsoft.com/office/drawing/2014/main" id="{1B4E92D9-FA28-AFC9-421C-19EE4E88E934}"/>
              </a:ext>
            </a:extLst>
          </p:cNvPr>
          <p:cNvSpPr/>
          <p:nvPr/>
        </p:nvSpPr>
        <p:spPr>
          <a:xfrm>
            <a:off x="6015600"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9" name="Google Shape;268;p29">
            <a:extLst>
              <a:ext uri="{FF2B5EF4-FFF2-40B4-BE49-F238E27FC236}">
                <a16:creationId xmlns:a16="http://schemas.microsoft.com/office/drawing/2014/main" id="{0B8BA95C-3395-02A4-3F8D-EFFB2E3605E5}"/>
              </a:ext>
            </a:extLst>
          </p:cNvPr>
          <p:cNvSpPr/>
          <p:nvPr/>
        </p:nvSpPr>
        <p:spPr>
          <a:xfrm>
            <a:off x="3512853"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nvGrpSpPr>
          <p:cNvPr id="50" name="Group 49">
            <a:extLst>
              <a:ext uri="{FF2B5EF4-FFF2-40B4-BE49-F238E27FC236}">
                <a16:creationId xmlns:a16="http://schemas.microsoft.com/office/drawing/2014/main" id="{7CAE05ED-2572-5A5A-925C-438BCF59F816}"/>
              </a:ext>
            </a:extLst>
          </p:cNvPr>
          <p:cNvGrpSpPr/>
          <p:nvPr/>
        </p:nvGrpSpPr>
        <p:grpSpPr>
          <a:xfrm>
            <a:off x="3292245" y="4455820"/>
            <a:ext cx="6436113" cy="2380230"/>
            <a:chOff x="2314860" y="2275748"/>
            <a:chExt cx="4525392" cy="1673599"/>
          </a:xfrm>
          <a:solidFill>
            <a:srgbClr val="FF0000"/>
          </a:solidFill>
        </p:grpSpPr>
        <p:sp>
          <p:nvSpPr>
            <p:cNvPr id="51" name="Explosion: 14 Points 159">
              <a:extLst>
                <a:ext uri="{FF2B5EF4-FFF2-40B4-BE49-F238E27FC236}">
                  <a16:creationId xmlns:a16="http://schemas.microsoft.com/office/drawing/2014/main" id="{F66BCB59-BA67-C865-76B3-59E13480B83A}"/>
                </a:ext>
              </a:extLst>
            </p:cNvPr>
            <p:cNvSpPr/>
            <p:nvPr/>
          </p:nvSpPr>
          <p:spPr>
            <a:xfrm rot="1061314">
              <a:off x="4579620" y="2291338"/>
              <a:ext cx="583644" cy="414046"/>
            </a:xfrm>
            <a:prstGeom prst="irregularSeal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52" name="Explosion: 14 Points 160">
              <a:extLst>
                <a:ext uri="{FF2B5EF4-FFF2-40B4-BE49-F238E27FC236}">
                  <a16:creationId xmlns:a16="http://schemas.microsoft.com/office/drawing/2014/main" id="{1D77B06C-47C2-7C13-194A-6EB4E8D1F280}"/>
                </a:ext>
              </a:extLst>
            </p:cNvPr>
            <p:cNvSpPr/>
            <p:nvPr/>
          </p:nvSpPr>
          <p:spPr>
            <a:xfrm rot="12690079">
              <a:off x="2314860" y="3474841"/>
              <a:ext cx="583644" cy="414046"/>
            </a:xfrm>
            <a:prstGeom prst="irregularSeal2">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53" name="Explosion: 8 Points 161">
              <a:extLst>
                <a:ext uri="{FF2B5EF4-FFF2-40B4-BE49-F238E27FC236}">
                  <a16:creationId xmlns:a16="http://schemas.microsoft.com/office/drawing/2014/main" id="{3BD768F2-C1E8-449F-D406-ED3FE920B4DC}"/>
                </a:ext>
              </a:extLst>
            </p:cNvPr>
            <p:cNvSpPr/>
            <p:nvPr/>
          </p:nvSpPr>
          <p:spPr>
            <a:xfrm>
              <a:off x="2771800" y="2319722"/>
              <a:ext cx="540060" cy="432048"/>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54" name="Explosion: 8 Points 162">
              <a:extLst>
                <a:ext uri="{FF2B5EF4-FFF2-40B4-BE49-F238E27FC236}">
                  <a16:creationId xmlns:a16="http://schemas.microsoft.com/office/drawing/2014/main" id="{6E333529-DABE-8A1C-9D43-D13D1409B9CD}"/>
                </a:ext>
              </a:extLst>
            </p:cNvPr>
            <p:cNvSpPr/>
            <p:nvPr/>
          </p:nvSpPr>
          <p:spPr>
            <a:xfrm rot="20676681">
              <a:off x="4170015" y="2275748"/>
              <a:ext cx="541518" cy="435759"/>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55" name="Explosion: 8 Points 163">
              <a:extLst>
                <a:ext uri="{FF2B5EF4-FFF2-40B4-BE49-F238E27FC236}">
                  <a16:creationId xmlns:a16="http://schemas.microsoft.com/office/drawing/2014/main" id="{394E3F1D-01A0-3446-11BB-0A217F03A291}"/>
                </a:ext>
              </a:extLst>
            </p:cNvPr>
            <p:cNvSpPr/>
            <p:nvPr/>
          </p:nvSpPr>
          <p:spPr>
            <a:xfrm rot="20240105">
              <a:off x="4141891" y="3421697"/>
              <a:ext cx="495236" cy="483051"/>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56" name="Explosion: 8 Points 164">
              <a:extLst>
                <a:ext uri="{FF2B5EF4-FFF2-40B4-BE49-F238E27FC236}">
                  <a16:creationId xmlns:a16="http://schemas.microsoft.com/office/drawing/2014/main" id="{95015491-EAE2-8FFC-9E27-AEF85AC8DB40}"/>
                </a:ext>
              </a:extLst>
            </p:cNvPr>
            <p:cNvSpPr/>
            <p:nvPr/>
          </p:nvSpPr>
          <p:spPr>
            <a:xfrm>
              <a:off x="5883384" y="3492614"/>
              <a:ext cx="504056" cy="396044"/>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57" name="Explosion: 8 Points 165">
              <a:extLst>
                <a:ext uri="{FF2B5EF4-FFF2-40B4-BE49-F238E27FC236}">
                  <a16:creationId xmlns:a16="http://schemas.microsoft.com/office/drawing/2014/main" id="{D03F2512-478E-7167-920D-9D744ED0BE1B}"/>
                </a:ext>
              </a:extLst>
            </p:cNvPr>
            <p:cNvSpPr/>
            <p:nvPr/>
          </p:nvSpPr>
          <p:spPr>
            <a:xfrm rot="21195458">
              <a:off x="6300192" y="2355726"/>
              <a:ext cx="540060" cy="432048"/>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58" name="Explosion: 8 Points 166">
              <a:extLst>
                <a:ext uri="{FF2B5EF4-FFF2-40B4-BE49-F238E27FC236}">
                  <a16:creationId xmlns:a16="http://schemas.microsoft.com/office/drawing/2014/main" id="{6B9C6708-4310-9B3D-0638-F38A0BB7C6BF}"/>
                </a:ext>
              </a:extLst>
            </p:cNvPr>
            <p:cNvSpPr/>
            <p:nvPr/>
          </p:nvSpPr>
          <p:spPr>
            <a:xfrm rot="21195458">
              <a:off x="6295302" y="3517299"/>
              <a:ext cx="540060" cy="432048"/>
            </a:xfrm>
            <a:prstGeom prst="irregularSeal1">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grpSp>
      <p:grpSp>
        <p:nvGrpSpPr>
          <p:cNvPr id="59" name="Group 58">
            <a:extLst>
              <a:ext uri="{FF2B5EF4-FFF2-40B4-BE49-F238E27FC236}">
                <a16:creationId xmlns:a16="http://schemas.microsoft.com/office/drawing/2014/main" id="{C65C8980-FC47-245C-9F30-48D9A79882BB}"/>
              </a:ext>
            </a:extLst>
          </p:cNvPr>
          <p:cNvGrpSpPr/>
          <p:nvPr/>
        </p:nvGrpSpPr>
        <p:grpSpPr>
          <a:xfrm>
            <a:off x="3378853" y="4467155"/>
            <a:ext cx="5717247" cy="2332355"/>
            <a:chOff x="2375756" y="2283718"/>
            <a:chExt cx="4019939" cy="1639937"/>
          </a:xfrm>
        </p:grpSpPr>
        <p:sp>
          <p:nvSpPr>
            <p:cNvPr id="60" name="Explosion: 14 Points 150">
              <a:extLst>
                <a:ext uri="{FF2B5EF4-FFF2-40B4-BE49-F238E27FC236}">
                  <a16:creationId xmlns:a16="http://schemas.microsoft.com/office/drawing/2014/main" id="{B4104331-411F-524A-1E57-FEAEB2C6A60A}"/>
                </a:ext>
              </a:extLst>
            </p:cNvPr>
            <p:cNvSpPr/>
            <p:nvPr/>
          </p:nvSpPr>
          <p:spPr>
            <a:xfrm rot="12690079">
              <a:off x="2836967" y="3449807"/>
              <a:ext cx="583644" cy="414046"/>
            </a:xfrm>
            <a:prstGeom prst="irregularSeal2">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61" name="Explosion: 8 Points 151">
              <a:extLst>
                <a:ext uri="{FF2B5EF4-FFF2-40B4-BE49-F238E27FC236}">
                  <a16:creationId xmlns:a16="http://schemas.microsoft.com/office/drawing/2014/main" id="{F8EA61D8-972D-35C7-B3F1-8805EDCC3292}"/>
                </a:ext>
              </a:extLst>
            </p:cNvPr>
            <p:cNvSpPr/>
            <p:nvPr/>
          </p:nvSpPr>
          <p:spPr>
            <a:xfrm>
              <a:off x="2375756" y="2283718"/>
              <a:ext cx="540060" cy="432048"/>
            </a:xfrm>
            <a:prstGeom prst="irregularSeal1">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62" name="Explosion: 8 Points 153">
              <a:extLst>
                <a:ext uri="{FF2B5EF4-FFF2-40B4-BE49-F238E27FC236}">
                  <a16:creationId xmlns:a16="http://schemas.microsoft.com/office/drawing/2014/main" id="{DD7F4253-7F97-A214-886D-741046662AF2}"/>
                </a:ext>
              </a:extLst>
            </p:cNvPr>
            <p:cNvSpPr/>
            <p:nvPr/>
          </p:nvSpPr>
          <p:spPr>
            <a:xfrm rot="20240105">
              <a:off x="4681951" y="3440604"/>
              <a:ext cx="495236" cy="483051"/>
            </a:xfrm>
            <a:prstGeom prst="irregularSeal1">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63" name="Explosion: 8 Points 155">
              <a:extLst>
                <a:ext uri="{FF2B5EF4-FFF2-40B4-BE49-F238E27FC236}">
                  <a16:creationId xmlns:a16="http://schemas.microsoft.com/office/drawing/2014/main" id="{CAFED97B-A36F-AD57-09E3-48DEB3F12D79}"/>
                </a:ext>
              </a:extLst>
            </p:cNvPr>
            <p:cNvSpPr/>
            <p:nvPr/>
          </p:nvSpPr>
          <p:spPr>
            <a:xfrm rot="21195458">
              <a:off x="5855635" y="2313926"/>
              <a:ext cx="540060" cy="432048"/>
            </a:xfrm>
            <a:prstGeom prst="irregularSeal1">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grpSp>
      <p:sp>
        <p:nvSpPr>
          <p:cNvPr id="128" name="Oval 127">
            <a:extLst>
              <a:ext uri="{FF2B5EF4-FFF2-40B4-BE49-F238E27FC236}">
                <a16:creationId xmlns:a16="http://schemas.microsoft.com/office/drawing/2014/main" id="{C0DBD558-EEE0-EEB1-43A7-7290C1925CBC}"/>
              </a:ext>
            </a:extLst>
          </p:cNvPr>
          <p:cNvSpPr/>
          <p:nvPr/>
        </p:nvSpPr>
        <p:spPr>
          <a:xfrm>
            <a:off x="9216302" y="1497225"/>
            <a:ext cx="3788498" cy="2150639"/>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129" name="Google Shape;497;p33">
            <a:extLst>
              <a:ext uri="{FF2B5EF4-FFF2-40B4-BE49-F238E27FC236}">
                <a16:creationId xmlns:a16="http://schemas.microsoft.com/office/drawing/2014/main" id="{35A4F7A2-8B0A-F882-0BB0-F349EE9F6BC8}"/>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pic>
        <p:nvPicPr>
          <p:cNvPr id="130" name="Google Shape;500;p33">
            <a:extLst>
              <a:ext uri="{FF2B5EF4-FFF2-40B4-BE49-F238E27FC236}">
                <a16:creationId xmlns:a16="http://schemas.microsoft.com/office/drawing/2014/main" id="{173FF9EC-F1DC-7CE7-D9D7-B9CC48015FE2}"/>
              </a:ext>
            </a:extLst>
          </p:cNvPr>
          <p:cNvPicPr preferRelativeResize="0"/>
          <p:nvPr/>
        </p:nvPicPr>
        <p:blipFill>
          <a:blip r:embed="rId3">
            <a:alphaModFix/>
          </a:blip>
          <a:stretch>
            <a:fillRect/>
          </a:stretch>
        </p:blipFill>
        <p:spPr>
          <a:xfrm rot="-458565">
            <a:off x="4005535" y="4648911"/>
            <a:ext cx="667392" cy="324968"/>
          </a:xfrm>
          <a:prstGeom prst="rect">
            <a:avLst/>
          </a:prstGeom>
          <a:noFill/>
          <a:ln>
            <a:noFill/>
          </a:ln>
        </p:spPr>
      </p:pic>
      <p:pic>
        <p:nvPicPr>
          <p:cNvPr id="131" name="Google Shape;502;p33">
            <a:extLst>
              <a:ext uri="{FF2B5EF4-FFF2-40B4-BE49-F238E27FC236}">
                <a16:creationId xmlns:a16="http://schemas.microsoft.com/office/drawing/2014/main" id="{16D898FB-1588-AD7A-DDAA-DB5FE7D3855A}"/>
              </a:ext>
            </a:extLst>
          </p:cNvPr>
          <p:cNvPicPr preferRelativeResize="0"/>
          <p:nvPr/>
        </p:nvPicPr>
        <p:blipFill>
          <a:blip r:embed="rId3">
            <a:alphaModFix/>
          </a:blip>
          <a:stretch>
            <a:fillRect/>
          </a:stretch>
        </p:blipFill>
        <p:spPr>
          <a:xfrm rot="879240">
            <a:off x="8382879" y="4712585"/>
            <a:ext cx="662019" cy="328432"/>
          </a:xfrm>
          <a:prstGeom prst="rect">
            <a:avLst/>
          </a:prstGeom>
          <a:noFill/>
          <a:ln>
            <a:noFill/>
          </a:ln>
        </p:spPr>
      </p:pic>
      <p:pic>
        <p:nvPicPr>
          <p:cNvPr id="155" name="Google Shape;503;p33">
            <a:extLst>
              <a:ext uri="{FF2B5EF4-FFF2-40B4-BE49-F238E27FC236}">
                <a16:creationId xmlns:a16="http://schemas.microsoft.com/office/drawing/2014/main" id="{643C4BB9-BF9A-2C12-FA07-D4A5184A957C}"/>
              </a:ext>
            </a:extLst>
          </p:cNvPr>
          <p:cNvPicPr preferRelativeResize="0"/>
          <p:nvPr/>
        </p:nvPicPr>
        <p:blipFill>
          <a:blip r:embed="rId3">
            <a:alphaModFix/>
          </a:blip>
          <a:stretch>
            <a:fillRect/>
          </a:stretch>
        </p:blipFill>
        <p:spPr>
          <a:xfrm rot="35">
            <a:off x="6568615" y="4605360"/>
            <a:ext cx="669484" cy="323608"/>
          </a:xfrm>
          <a:prstGeom prst="rect">
            <a:avLst/>
          </a:prstGeom>
          <a:noFill/>
          <a:ln>
            <a:noFill/>
          </a:ln>
        </p:spPr>
      </p:pic>
      <p:pic>
        <p:nvPicPr>
          <p:cNvPr id="156" name="Google Shape;504;p33">
            <a:extLst>
              <a:ext uri="{FF2B5EF4-FFF2-40B4-BE49-F238E27FC236}">
                <a16:creationId xmlns:a16="http://schemas.microsoft.com/office/drawing/2014/main" id="{79F806F2-DEBE-0EB6-D73F-8DA0C462A586}"/>
              </a:ext>
            </a:extLst>
          </p:cNvPr>
          <p:cNvPicPr preferRelativeResize="0"/>
          <p:nvPr/>
        </p:nvPicPr>
        <p:blipFill>
          <a:blip r:embed="rId3">
            <a:alphaModFix/>
          </a:blip>
          <a:stretch>
            <a:fillRect/>
          </a:stretch>
        </p:blipFill>
        <p:spPr>
          <a:xfrm rot="-1108003">
            <a:off x="5993295" y="4591228"/>
            <a:ext cx="657896" cy="331045"/>
          </a:xfrm>
          <a:prstGeom prst="rect">
            <a:avLst/>
          </a:prstGeom>
          <a:noFill/>
          <a:ln>
            <a:noFill/>
          </a:ln>
        </p:spPr>
      </p:pic>
      <p:pic>
        <p:nvPicPr>
          <p:cNvPr id="157" name="Google Shape;506;p33">
            <a:extLst>
              <a:ext uri="{FF2B5EF4-FFF2-40B4-BE49-F238E27FC236}">
                <a16:creationId xmlns:a16="http://schemas.microsoft.com/office/drawing/2014/main" id="{9234C8F4-C1F6-ED8D-B32A-1E5AF619189B}"/>
              </a:ext>
            </a:extLst>
          </p:cNvPr>
          <p:cNvPicPr preferRelativeResize="0"/>
          <p:nvPr/>
        </p:nvPicPr>
        <p:blipFill>
          <a:blip r:embed="rId3">
            <a:alphaModFix/>
          </a:blip>
          <a:stretch>
            <a:fillRect/>
          </a:stretch>
        </p:blipFill>
        <p:spPr>
          <a:xfrm rot="-603141">
            <a:off x="8993802" y="4713827"/>
            <a:ext cx="665896" cy="325941"/>
          </a:xfrm>
          <a:prstGeom prst="rect">
            <a:avLst/>
          </a:prstGeom>
          <a:noFill/>
          <a:ln>
            <a:noFill/>
          </a:ln>
        </p:spPr>
      </p:pic>
      <p:pic>
        <p:nvPicPr>
          <p:cNvPr id="158" name="Google Shape;507;p33">
            <a:extLst>
              <a:ext uri="{FF2B5EF4-FFF2-40B4-BE49-F238E27FC236}">
                <a16:creationId xmlns:a16="http://schemas.microsoft.com/office/drawing/2014/main" id="{037237EC-0ED2-24F1-B075-DBE2193CE70D}"/>
              </a:ext>
            </a:extLst>
          </p:cNvPr>
          <p:cNvPicPr preferRelativeResize="0"/>
          <p:nvPr/>
        </p:nvPicPr>
        <p:blipFill>
          <a:blip r:embed="rId3">
            <a:alphaModFix/>
          </a:blip>
          <a:stretch>
            <a:fillRect/>
          </a:stretch>
        </p:blipFill>
        <p:spPr>
          <a:xfrm rot="-603141">
            <a:off x="6599390" y="6251152"/>
            <a:ext cx="665896" cy="325941"/>
          </a:xfrm>
          <a:prstGeom prst="rect">
            <a:avLst/>
          </a:prstGeom>
          <a:noFill/>
          <a:ln>
            <a:noFill/>
          </a:ln>
        </p:spPr>
      </p:pic>
      <p:pic>
        <p:nvPicPr>
          <p:cNvPr id="159" name="Google Shape;508;p33">
            <a:extLst>
              <a:ext uri="{FF2B5EF4-FFF2-40B4-BE49-F238E27FC236}">
                <a16:creationId xmlns:a16="http://schemas.microsoft.com/office/drawing/2014/main" id="{05F2B283-AE9B-5611-2BA4-C62DEE8C67B3}"/>
              </a:ext>
            </a:extLst>
          </p:cNvPr>
          <p:cNvPicPr preferRelativeResize="0"/>
          <p:nvPr/>
        </p:nvPicPr>
        <p:blipFill>
          <a:blip r:embed="rId3">
            <a:alphaModFix/>
          </a:blip>
          <a:stretch>
            <a:fillRect/>
          </a:stretch>
        </p:blipFill>
        <p:spPr>
          <a:xfrm rot="499221">
            <a:off x="3417677" y="6287299"/>
            <a:ext cx="667017" cy="325217"/>
          </a:xfrm>
          <a:prstGeom prst="rect">
            <a:avLst/>
          </a:prstGeom>
          <a:noFill/>
          <a:ln>
            <a:noFill/>
          </a:ln>
        </p:spPr>
      </p:pic>
      <p:pic>
        <p:nvPicPr>
          <p:cNvPr id="160" name="Google Shape;509;p33">
            <a:extLst>
              <a:ext uri="{FF2B5EF4-FFF2-40B4-BE49-F238E27FC236}">
                <a16:creationId xmlns:a16="http://schemas.microsoft.com/office/drawing/2014/main" id="{D675F195-A852-FB33-D4D9-E40F4224D870}"/>
              </a:ext>
            </a:extLst>
          </p:cNvPr>
          <p:cNvPicPr preferRelativeResize="0"/>
          <p:nvPr/>
        </p:nvPicPr>
        <p:blipFill>
          <a:blip r:embed="rId3">
            <a:alphaModFix/>
          </a:blip>
          <a:stretch>
            <a:fillRect/>
          </a:stretch>
        </p:blipFill>
        <p:spPr>
          <a:xfrm rot="499221">
            <a:off x="8396490" y="6287293"/>
            <a:ext cx="667017" cy="325217"/>
          </a:xfrm>
          <a:prstGeom prst="rect">
            <a:avLst/>
          </a:prstGeom>
          <a:noFill/>
          <a:ln>
            <a:noFill/>
          </a:ln>
        </p:spPr>
      </p:pic>
      <p:pic>
        <p:nvPicPr>
          <p:cNvPr id="161" name="Google Shape;510;p33">
            <a:extLst>
              <a:ext uri="{FF2B5EF4-FFF2-40B4-BE49-F238E27FC236}">
                <a16:creationId xmlns:a16="http://schemas.microsoft.com/office/drawing/2014/main" id="{30215797-297C-4EAE-D0A6-D584844B58C8}"/>
              </a:ext>
            </a:extLst>
          </p:cNvPr>
          <p:cNvPicPr preferRelativeResize="0"/>
          <p:nvPr/>
        </p:nvPicPr>
        <p:blipFill>
          <a:blip r:embed="rId3">
            <a:alphaModFix/>
          </a:blip>
          <a:stretch>
            <a:fillRect/>
          </a:stretch>
        </p:blipFill>
        <p:spPr>
          <a:xfrm rot="499221">
            <a:off x="3393795" y="4612611"/>
            <a:ext cx="667017" cy="325217"/>
          </a:xfrm>
          <a:prstGeom prst="rect">
            <a:avLst/>
          </a:prstGeom>
          <a:noFill/>
          <a:ln>
            <a:noFill/>
          </a:ln>
        </p:spPr>
      </p:pic>
      <p:grpSp>
        <p:nvGrpSpPr>
          <p:cNvPr id="162" name="Group 161">
            <a:extLst>
              <a:ext uri="{FF2B5EF4-FFF2-40B4-BE49-F238E27FC236}">
                <a16:creationId xmlns:a16="http://schemas.microsoft.com/office/drawing/2014/main" id="{70F75E6C-0E9D-9F4F-BD0F-61C08D730BED}"/>
              </a:ext>
            </a:extLst>
          </p:cNvPr>
          <p:cNvGrpSpPr/>
          <p:nvPr/>
        </p:nvGrpSpPr>
        <p:grpSpPr>
          <a:xfrm>
            <a:off x="2680550" y="1812197"/>
            <a:ext cx="1727056" cy="1066772"/>
            <a:chOff x="1884762" y="416951"/>
            <a:chExt cx="1214336" cy="750074"/>
          </a:xfrm>
        </p:grpSpPr>
        <p:pic>
          <p:nvPicPr>
            <p:cNvPr id="163" name="Google Shape;499;p33">
              <a:extLst>
                <a:ext uri="{FF2B5EF4-FFF2-40B4-BE49-F238E27FC236}">
                  <a16:creationId xmlns:a16="http://schemas.microsoft.com/office/drawing/2014/main" id="{8D3297C6-E291-C6D6-BA40-BBE0AC41CB48}"/>
                </a:ext>
              </a:extLst>
            </p:cNvPr>
            <p:cNvPicPr preferRelativeResize="0"/>
            <p:nvPr/>
          </p:nvPicPr>
          <p:blipFill>
            <a:blip r:embed="rId3">
              <a:alphaModFix/>
            </a:blip>
            <a:stretch>
              <a:fillRect/>
            </a:stretch>
          </p:blipFill>
          <p:spPr>
            <a:xfrm rot="1091597">
              <a:off x="1884762" y="416951"/>
              <a:ext cx="462807" cy="232623"/>
            </a:xfrm>
            <a:prstGeom prst="rect">
              <a:avLst/>
            </a:prstGeom>
            <a:noFill/>
            <a:ln>
              <a:noFill/>
            </a:ln>
          </p:spPr>
        </p:pic>
        <p:pic>
          <p:nvPicPr>
            <p:cNvPr id="164" name="Google Shape;501;p33">
              <a:extLst>
                <a:ext uri="{FF2B5EF4-FFF2-40B4-BE49-F238E27FC236}">
                  <a16:creationId xmlns:a16="http://schemas.microsoft.com/office/drawing/2014/main" id="{F78426C7-13C7-2E8A-1621-1AD99091BA35}"/>
                </a:ext>
              </a:extLst>
            </p:cNvPr>
            <p:cNvPicPr preferRelativeResize="0"/>
            <p:nvPr/>
          </p:nvPicPr>
          <p:blipFill>
            <a:blip r:embed="rId3">
              <a:alphaModFix/>
            </a:blip>
            <a:stretch>
              <a:fillRect/>
            </a:stretch>
          </p:blipFill>
          <p:spPr>
            <a:xfrm rot="-458565">
              <a:off x="2629838" y="505980"/>
              <a:ext cx="469260" cy="228493"/>
            </a:xfrm>
            <a:prstGeom prst="rect">
              <a:avLst/>
            </a:prstGeom>
            <a:noFill/>
            <a:ln>
              <a:noFill/>
            </a:ln>
          </p:spPr>
        </p:pic>
        <p:pic>
          <p:nvPicPr>
            <p:cNvPr id="165" name="Google Shape;505;p33">
              <a:extLst>
                <a:ext uri="{FF2B5EF4-FFF2-40B4-BE49-F238E27FC236}">
                  <a16:creationId xmlns:a16="http://schemas.microsoft.com/office/drawing/2014/main" id="{4AE9F83E-6933-70A6-F1DA-03A474EC93E9}"/>
                </a:ext>
              </a:extLst>
            </p:cNvPr>
            <p:cNvPicPr preferRelativeResize="0"/>
            <p:nvPr/>
          </p:nvPicPr>
          <p:blipFill>
            <a:blip r:embed="rId3">
              <a:alphaModFix/>
            </a:blip>
            <a:stretch>
              <a:fillRect/>
            </a:stretch>
          </p:blipFill>
          <p:spPr>
            <a:xfrm rot="433274">
              <a:off x="2193115" y="703953"/>
              <a:ext cx="469419" cy="228392"/>
            </a:xfrm>
            <a:prstGeom prst="rect">
              <a:avLst/>
            </a:prstGeom>
            <a:noFill/>
            <a:ln>
              <a:noFill/>
            </a:ln>
          </p:spPr>
        </p:pic>
        <p:pic>
          <p:nvPicPr>
            <p:cNvPr id="166" name="Google Shape;511;p33">
              <a:extLst>
                <a:ext uri="{FF2B5EF4-FFF2-40B4-BE49-F238E27FC236}">
                  <a16:creationId xmlns:a16="http://schemas.microsoft.com/office/drawing/2014/main" id="{5A21B1B7-3B4B-67FE-D92D-4E7F70A074B1}"/>
                </a:ext>
              </a:extLst>
            </p:cNvPr>
            <p:cNvPicPr preferRelativeResize="0"/>
            <p:nvPr/>
          </p:nvPicPr>
          <p:blipFill>
            <a:blip r:embed="rId3">
              <a:alphaModFix/>
            </a:blip>
            <a:stretch>
              <a:fillRect/>
            </a:stretch>
          </p:blipFill>
          <p:spPr>
            <a:xfrm rot="-144441">
              <a:off x="2321194" y="939392"/>
              <a:ext cx="470585" cy="227633"/>
            </a:xfrm>
            <a:prstGeom prst="rect">
              <a:avLst/>
            </a:prstGeom>
            <a:noFill/>
            <a:ln>
              <a:noFill/>
            </a:ln>
          </p:spPr>
        </p:pic>
      </p:grpSp>
      <p:pic>
        <p:nvPicPr>
          <p:cNvPr id="167" name="Google Shape;512;p33">
            <a:extLst>
              <a:ext uri="{FF2B5EF4-FFF2-40B4-BE49-F238E27FC236}">
                <a16:creationId xmlns:a16="http://schemas.microsoft.com/office/drawing/2014/main" id="{1A2146F0-A7ED-D79C-5423-D708F55DB13D}"/>
              </a:ext>
            </a:extLst>
          </p:cNvPr>
          <p:cNvPicPr preferRelativeResize="0"/>
          <p:nvPr/>
        </p:nvPicPr>
        <p:blipFill>
          <a:blip r:embed="rId3">
            <a:alphaModFix/>
          </a:blip>
          <a:stretch>
            <a:fillRect/>
          </a:stretch>
        </p:blipFill>
        <p:spPr>
          <a:xfrm rot="-1018844">
            <a:off x="5910774" y="6249153"/>
            <a:ext cx="659595" cy="329974"/>
          </a:xfrm>
          <a:prstGeom prst="rect">
            <a:avLst/>
          </a:prstGeom>
          <a:noFill/>
          <a:ln>
            <a:noFill/>
          </a:ln>
        </p:spPr>
      </p:pic>
      <p:pic>
        <p:nvPicPr>
          <p:cNvPr id="168" name="Google Shape;513;p33">
            <a:extLst>
              <a:ext uri="{FF2B5EF4-FFF2-40B4-BE49-F238E27FC236}">
                <a16:creationId xmlns:a16="http://schemas.microsoft.com/office/drawing/2014/main" id="{875FEA6A-9D9F-637C-2B4E-E1C266BA5F09}"/>
              </a:ext>
            </a:extLst>
          </p:cNvPr>
          <p:cNvPicPr preferRelativeResize="0"/>
          <p:nvPr/>
        </p:nvPicPr>
        <p:blipFill>
          <a:blip r:embed="rId3">
            <a:alphaModFix/>
          </a:blip>
          <a:stretch>
            <a:fillRect/>
          </a:stretch>
        </p:blipFill>
        <p:spPr>
          <a:xfrm rot="-478643">
            <a:off x="8993126" y="6359273"/>
            <a:ext cx="667210" cy="325090"/>
          </a:xfrm>
          <a:prstGeom prst="rect">
            <a:avLst/>
          </a:prstGeom>
          <a:noFill/>
          <a:ln>
            <a:noFill/>
          </a:ln>
        </p:spPr>
      </p:pic>
      <p:pic>
        <p:nvPicPr>
          <p:cNvPr id="169" name="Google Shape;514;p33">
            <a:extLst>
              <a:ext uri="{FF2B5EF4-FFF2-40B4-BE49-F238E27FC236}">
                <a16:creationId xmlns:a16="http://schemas.microsoft.com/office/drawing/2014/main" id="{E1F76BA6-083C-B4C1-271F-A89338DAA46A}"/>
              </a:ext>
            </a:extLst>
          </p:cNvPr>
          <p:cNvPicPr preferRelativeResize="0"/>
          <p:nvPr/>
        </p:nvPicPr>
        <p:blipFill>
          <a:blip r:embed="rId3">
            <a:alphaModFix/>
          </a:blip>
          <a:stretch>
            <a:fillRect/>
          </a:stretch>
        </p:blipFill>
        <p:spPr>
          <a:xfrm rot="499221">
            <a:off x="4091717" y="6287294"/>
            <a:ext cx="667017" cy="325217"/>
          </a:xfrm>
          <a:prstGeom prst="rect">
            <a:avLst/>
          </a:prstGeom>
          <a:noFill/>
          <a:ln>
            <a:noFill/>
          </a:ln>
        </p:spPr>
      </p:pic>
      <p:grpSp>
        <p:nvGrpSpPr>
          <p:cNvPr id="170" name="Group 169">
            <a:extLst>
              <a:ext uri="{FF2B5EF4-FFF2-40B4-BE49-F238E27FC236}">
                <a16:creationId xmlns:a16="http://schemas.microsoft.com/office/drawing/2014/main" id="{CD58B7D8-1705-F8AD-4D22-BF2F3A99EEC7}"/>
              </a:ext>
            </a:extLst>
          </p:cNvPr>
          <p:cNvGrpSpPr/>
          <p:nvPr/>
        </p:nvGrpSpPr>
        <p:grpSpPr>
          <a:xfrm>
            <a:off x="6017387" y="2899573"/>
            <a:ext cx="1192107" cy="1227823"/>
            <a:chOff x="4230975" y="1181512"/>
            <a:chExt cx="838200" cy="863313"/>
          </a:xfrm>
        </p:grpSpPr>
        <p:pic>
          <p:nvPicPr>
            <p:cNvPr id="171" name="Google Shape;392;p31">
              <a:extLst>
                <a:ext uri="{FF2B5EF4-FFF2-40B4-BE49-F238E27FC236}">
                  <a16:creationId xmlns:a16="http://schemas.microsoft.com/office/drawing/2014/main" id="{5222EEF6-DA1E-3EF8-A051-07F3C0A5E045}"/>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72" name="Google Shape;427;p31">
              <a:extLst>
                <a:ext uri="{FF2B5EF4-FFF2-40B4-BE49-F238E27FC236}">
                  <a16:creationId xmlns:a16="http://schemas.microsoft.com/office/drawing/2014/main" id="{442FE9CC-6C89-E08F-846B-54D6AB210E7E}"/>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grpSp>
        <p:nvGrpSpPr>
          <p:cNvPr id="173" name="Group 172">
            <a:extLst>
              <a:ext uri="{FF2B5EF4-FFF2-40B4-BE49-F238E27FC236}">
                <a16:creationId xmlns:a16="http://schemas.microsoft.com/office/drawing/2014/main" id="{AAD1666B-5E48-52BA-73DD-D3A2BD1076D8}"/>
              </a:ext>
            </a:extLst>
          </p:cNvPr>
          <p:cNvGrpSpPr/>
          <p:nvPr/>
        </p:nvGrpSpPr>
        <p:grpSpPr>
          <a:xfrm>
            <a:off x="3349218" y="4976878"/>
            <a:ext cx="6496777" cy="2461547"/>
            <a:chOff x="2354919" y="2642117"/>
            <a:chExt cx="4568046" cy="1730775"/>
          </a:xfrm>
        </p:grpSpPr>
        <p:pic>
          <p:nvPicPr>
            <p:cNvPr id="174" name="Google Shape;392;p31">
              <a:extLst>
                <a:ext uri="{FF2B5EF4-FFF2-40B4-BE49-F238E27FC236}">
                  <a16:creationId xmlns:a16="http://schemas.microsoft.com/office/drawing/2014/main" id="{71E2ED20-86B9-34EE-8B5C-A138612C5F24}"/>
                </a:ext>
              </a:extLst>
            </p:cNvPr>
            <p:cNvPicPr>
              <a:picLocks/>
            </p:cNvPicPr>
            <p:nvPr/>
          </p:nvPicPr>
          <p:blipFill>
            <a:blip r:embed="rId5"/>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175" name="Google Shape;392;p31">
              <a:extLst>
                <a:ext uri="{FF2B5EF4-FFF2-40B4-BE49-F238E27FC236}">
                  <a16:creationId xmlns:a16="http://schemas.microsoft.com/office/drawing/2014/main" id="{7243D91C-915D-793A-84B6-67ECD4DD6BAE}"/>
                </a:ext>
              </a:extLst>
            </p:cNvPr>
            <p:cNvPicPr>
              <a:picLocks/>
            </p:cNvPicPr>
            <p:nvPr/>
          </p:nvPicPr>
          <p:blipFill>
            <a:blip r:embed="rId6"/>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pic>
          <p:nvPicPr>
            <p:cNvPr id="176" name="Google Shape;392;p31">
              <a:extLst>
                <a:ext uri="{FF2B5EF4-FFF2-40B4-BE49-F238E27FC236}">
                  <a16:creationId xmlns:a16="http://schemas.microsoft.com/office/drawing/2014/main" id="{8F519947-6627-1CC6-C292-3261C74CA854}"/>
                </a:ext>
              </a:extLst>
            </p:cNvPr>
            <p:cNvPicPr>
              <a:picLocks/>
            </p:cNvPicPr>
            <p:nvPr/>
          </p:nvPicPr>
          <p:blipFill>
            <a:blip r:embed="rId7"/>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177" name="Google Shape;392;p31">
              <a:extLst>
                <a:ext uri="{FF2B5EF4-FFF2-40B4-BE49-F238E27FC236}">
                  <a16:creationId xmlns:a16="http://schemas.microsoft.com/office/drawing/2014/main" id="{1D09FCFD-9C87-536D-A1EB-E2EA61C7148B}"/>
                </a:ext>
              </a:extLst>
            </p:cNvPr>
            <p:cNvPicPr>
              <a:picLocks/>
            </p:cNvPicPr>
            <p:nvPr/>
          </p:nvPicPr>
          <p:blipFill>
            <a:blip r:embed="rId8"/>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pic>
          <p:nvPicPr>
            <p:cNvPr id="178" name="Google Shape;392;p31">
              <a:extLst>
                <a:ext uri="{FF2B5EF4-FFF2-40B4-BE49-F238E27FC236}">
                  <a16:creationId xmlns:a16="http://schemas.microsoft.com/office/drawing/2014/main" id="{1762FF15-43B3-E808-E480-E513EA7E8E1D}"/>
                </a:ext>
              </a:extLst>
            </p:cNvPr>
            <p:cNvPicPr>
              <a:picLocks/>
            </p:cNvPicPr>
            <p:nvPr/>
          </p:nvPicPr>
          <p:blipFill>
            <a:blip r:embed="rId9"/>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79" name="Google Shape;392;p31">
              <a:extLst>
                <a:ext uri="{FF2B5EF4-FFF2-40B4-BE49-F238E27FC236}">
                  <a16:creationId xmlns:a16="http://schemas.microsoft.com/office/drawing/2014/main" id="{CCD45550-8675-CE62-070B-DB0D72D8FB92}"/>
                </a:ext>
              </a:extLst>
            </p:cNvPr>
            <p:cNvPicPr>
              <a:picLocks/>
            </p:cNvPicPr>
            <p:nvPr/>
          </p:nvPicPr>
          <p:blipFill>
            <a:blip r:embed="rId10"/>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pic>
          <p:nvPicPr>
            <p:cNvPr id="180" name="Google Shape;392;p31">
              <a:extLst>
                <a:ext uri="{FF2B5EF4-FFF2-40B4-BE49-F238E27FC236}">
                  <a16:creationId xmlns:a16="http://schemas.microsoft.com/office/drawing/2014/main" id="{7F108CDA-C953-4E69-ED4E-A19734441FD6}"/>
                </a:ext>
              </a:extLst>
            </p:cNvPr>
            <p:cNvPicPr>
              <a:picLocks/>
            </p:cNvPicPr>
            <p:nvPr/>
          </p:nvPicPr>
          <p:blipFill>
            <a:blip r:embed="rId11"/>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81" name="Google Shape;392;p31">
              <a:extLst>
                <a:ext uri="{FF2B5EF4-FFF2-40B4-BE49-F238E27FC236}">
                  <a16:creationId xmlns:a16="http://schemas.microsoft.com/office/drawing/2014/main" id="{8D17330D-F556-6A1A-F71B-17A51D389C7B}"/>
                </a:ext>
              </a:extLst>
            </p:cNvPr>
            <p:cNvPicPr>
              <a:picLocks/>
            </p:cNvPicPr>
            <p:nvPr/>
          </p:nvPicPr>
          <p:blipFill>
            <a:blip r:embed="rId12"/>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pic>
          <p:nvPicPr>
            <p:cNvPr id="182" name="Google Shape;392;p31">
              <a:extLst>
                <a:ext uri="{FF2B5EF4-FFF2-40B4-BE49-F238E27FC236}">
                  <a16:creationId xmlns:a16="http://schemas.microsoft.com/office/drawing/2014/main" id="{8DD17836-66AA-D629-4FB6-BC6F5EA4D3B3}"/>
                </a:ext>
              </a:extLst>
            </p:cNvPr>
            <p:cNvPicPr>
              <a:picLocks/>
            </p:cNvPicPr>
            <p:nvPr/>
          </p:nvPicPr>
          <p:blipFill>
            <a:blip r:embed="rId13"/>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83" name="Google Shape;392;p31">
              <a:extLst>
                <a:ext uri="{FF2B5EF4-FFF2-40B4-BE49-F238E27FC236}">
                  <a16:creationId xmlns:a16="http://schemas.microsoft.com/office/drawing/2014/main" id="{8BE90919-204C-50C6-5763-56AAB1122963}"/>
                </a:ext>
              </a:extLst>
            </p:cNvPr>
            <p:cNvPicPr>
              <a:picLocks/>
            </p:cNvPicPr>
            <p:nvPr/>
          </p:nvPicPr>
          <p:blipFill>
            <a:blip r:embed="rId1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pic>
          <p:nvPicPr>
            <p:cNvPr id="184" name="Google Shape;392;p31">
              <a:extLst>
                <a:ext uri="{FF2B5EF4-FFF2-40B4-BE49-F238E27FC236}">
                  <a16:creationId xmlns:a16="http://schemas.microsoft.com/office/drawing/2014/main" id="{28E712B6-7CA6-DA6C-B44D-54691DB55AE3}"/>
                </a:ext>
              </a:extLst>
            </p:cNvPr>
            <p:cNvPicPr>
              <a:picLocks/>
            </p:cNvPicPr>
            <p:nvPr/>
          </p:nvPicPr>
          <p:blipFill>
            <a:blip r:embed="rId15"/>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85" name="Google Shape;392;p31">
              <a:extLst>
                <a:ext uri="{FF2B5EF4-FFF2-40B4-BE49-F238E27FC236}">
                  <a16:creationId xmlns:a16="http://schemas.microsoft.com/office/drawing/2014/main" id="{2EEA157A-FE5C-5410-44B9-02D4CAE8F2C6}"/>
                </a:ext>
              </a:extLst>
            </p:cNvPr>
            <p:cNvPicPr>
              <a:picLocks/>
            </p:cNvPicPr>
            <p:nvPr/>
          </p:nvPicPr>
          <p:blipFill>
            <a:blip r:embed="rId16"/>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grpSp>
        <p:nvGrpSpPr>
          <p:cNvPr id="186" name="Group 185">
            <a:extLst>
              <a:ext uri="{FF2B5EF4-FFF2-40B4-BE49-F238E27FC236}">
                <a16:creationId xmlns:a16="http://schemas.microsoft.com/office/drawing/2014/main" id="{F6472CE5-1E32-8772-C9BB-ACE3F190ED07}"/>
              </a:ext>
            </a:extLst>
          </p:cNvPr>
          <p:cNvGrpSpPr/>
          <p:nvPr/>
        </p:nvGrpSpPr>
        <p:grpSpPr>
          <a:xfrm>
            <a:off x="3522343" y="4682998"/>
            <a:ext cx="463004" cy="184465"/>
            <a:chOff x="2476647" y="2435483"/>
            <a:chExt cx="325550" cy="129702"/>
          </a:xfrm>
        </p:grpSpPr>
        <p:sp>
          <p:nvSpPr>
            <p:cNvPr id="187" name="Google Shape;593;p34">
              <a:extLst>
                <a:ext uri="{FF2B5EF4-FFF2-40B4-BE49-F238E27FC236}">
                  <a16:creationId xmlns:a16="http://schemas.microsoft.com/office/drawing/2014/main" id="{FF7E8EB8-E373-AB39-1CC6-D800F8EFA619}"/>
                </a:ext>
              </a:extLst>
            </p:cNvPr>
            <p:cNvSpPr/>
            <p:nvPr/>
          </p:nvSpPr>
          <p:spPr>
            <a:xfrm rot="-466620">
              <a:off x="2524322" y="2435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8" name="Google Shape;594;p34">
              <a:extLst>
                <a:ext uri="{FF2B5EF4-FFF2-40B4-BE49-F238E27FC236}">
                  <a16:creationId xmlns:a16="http://schemas.microsoft.com/office/drawing/2014/main" id="{DA0E9270-8DB5-6493-99C5-43A148A178FD}"/>
                </a:ext>
              </a:extLst>
            </p:cNvPr>
            <p:cNvSpPr/>
            <p:nvPr/>
          </p:nvSpPr>
          <p:spPr>
            <a:xfrm rot="-466620">
              <a:off x="2476647" y="2501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9" name="Google Shape;595;p34">
              <a:extLst>
                <a:ext uri="{FF2B5EF4-FFF2-40B4-BE49-F238E27FC236}">
                  <a16:creationId xmlns:a16="http://schemas.microsoft.com/office/drawing/2014/main" id="{15F499EC-4155-23A4-10EF-7793A0E0E3C0}"/>
                </a:ext>
              </a:extLst>
            </p:cNvPr>
            <p:cNvSpPr/>
            <p:nvPr/>
          </p:nvSpPr>
          <p:spPr>
            <a:xfrm rot="7885">
              <a:off x="2671397" y="2501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0" name="Google Shape;596;p34">
              <a:extLst>
                <a:ext uri="{FF2B5EF4-FFF2-40B4-BE49-F238E27FC236}">
                  <a16:creationId xmlns:a16="http://schemas.microsoft.com/office/drawing/2014/main" id="{1C17AB4E-7780-945F-44F9-D7E53DEE2C42}"/>
                </a:ext>
              </a:extLst>
            </p:cNvPr>
            <p:cNvSpPr/>
            <p:nvPr/>
          </p:nvSpPr>
          <p:spPr>
            <a:xfrm rot="292373">
              <a:off x="2612577" y="2466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1" name="Google Shape;597;p34">
              <a:extLst>
                <a:ext uri="{FF2B5EF4-FFF2-40B4-BE49-F238E27FC236}">
                  <a16:creationId xmlns:a16="http://schemas.microsoft.com/office/drawing/2014/main" id="{5D64C56B-1344-CE12-6972-5F025412F40D}"/>
                </a:ext>
              </a:extLst>
            </p:cNvPr>
            <p:cNvSpPr/>
            <p:nvPr/>
          </p:nvSpPr>
          <p:spPr>
            <a:xfrm rot="410879">
              <a:off x="2560751" y="2501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grpSp>
      <p:grpSp>
        <p:nvGrpSpPr>
          <p:cNvPr id="192" name="Group 191">
            <a:extLst>
              <a:ext uri="{FF2B5EF4-FFF2-40B4-BE49-F238E27FC236}">
                <a16:creationId xmlns:a16="http://schemas.microsoft.com/office/drawing/2014/main" id="{B73BD9A2-6AD2-8280-40AC-51BD03DFE05A}"/>
              </a:ext>
            </a:extLst>
          </p:cNvPr>
          <p:cNvGrpSpPr/>
          <p:nvPr/>
        </p:nvGrpSpPr>
        <p:grpSpPr>
          <a:xfrm>
            <a:off x="4264619" y="6321931"/>
            <a:ext cx="463004" cy="184465"/>
            <a:chOff x="2998560" y="3587858"/>
            <a:chExt cx="325550" cy="129702"/>
          </a:xfrm>
        </p:grpSpPr>
        <p:sp>
          <p:nvSpPr>
            <p:cNvPr id="193" name="Google Shape;598;p34">
              <a:extLst>
                <a:ext uri="{FF2B5EF4-FFF2-40B4-BE49-F238E27FC236}">
                  <a16:creationId xmlns:a16="http://schemas.microsoft.com/office/drawing/2014/main" id="{09B8C937-9CFB-6D7D-FDF0-7E2AD2D5F973}"/>
                </a:ext>
              </a:extLst>
            </p:cNvPr>
            <p:cNvSpPr/>
            <p:nvPr/>
          </p:nvSpPr>
          <p:spPr>
            <a:xfrm rot="-466620">
              <a:off x="3046235" y="358785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4" name="Google Shape;599;p34">
              <a:extLst>
                <a:ext uri="{FF2B5EF4-FFF2-40B4-BE49-F238E27FC236}">
                  <a16:creationId xmlns:a16="http://schemas.microsoft.com/office/drawing/2014/main" id="{0037B776-1248-4C10-81C9-E517D1F94E6A}"/>
                </a:ext>
              </a:extLst>
            </p:cNvPr>
            <p:cNvSpPr/>
            <p:nvPr/>
          </p:nvSpPr>
          <p:spPr>
            <a:xfrm rot="-466620">
              <a:off x="2998560" y="365395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5" name="Google Shape;600;p34">
              <a:extLst>
                <a:ext uri="{FF2B5EF4-FFF2-40B4-BE49-F238E27FC236}">
                  <a16:creationId xmlns:a16="http://schemas.microsoft.com/office/drawing/2014/main" id="{4986E3A0-1A20-6118-3D40-7D9AB1FF737C}"/>
                </a:ext>
              </a:extLst>
            </p:cNvPr>
            <p:cNvSpPr/>
            <p:nvPr/>
          </p:nvSpPr>
          <p:spPr>
            <a:xfrm rot="7885">
              <a:off x="3193310" y="365396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6" name="Google Shape;601;p34">
              <a:extLst>
                <a:ext uri="{FF2B5EF4-FFF2-40B4-BE49-F238E27FC236}">
                  <a16:creationId xmlns:a16="http://schemas.microsoft.com/office/drawing/2014/main" id="{940E084A-DA5D-06E5-8799-6FDD79571748}"/>
                </a:ext>
              </a:extLst>
            </p:cNvPr>
            <p:cNvSpPr/>
            <p:nvPr/>
          </p:nvSpPr>
          <p:spPr>
            <a:xfrm rot="292373">
              <a:off x="3134489" y="361868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7" name="Google Shape;602;p34">
              <a:extLst>
                <a:ext uri="{FF2B5EF4-FFF2-40B4-BE49-F238E27FC236}">
                  <a16:creationId xmlns:a16="http://schemas.microsoft.com/office/drawing/2014/main" id="{E57E8297-D858-1A3A-2D39-7D6624B46A6F}"/>
                </a:ext>
              </a:extLst>
            </p:cNvPr>
            <p:cNvSpPr/>
            <p:nvPr/>
          </p:nvSpPr>
          <p:spPr>
            <a:xfrm rot="410879">
              <a:off x="3082663" y="365403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98" name="Group 197">
            <a:extLst>
              <a:ext uri="{FF2B5EF4-FFF2-40B4-BE49-F238E27FC236}">
                <a16:creationId xmlns:a16="http://schemas.microsoft.com/office/drawing/2014/main" id="{A80FB193-1D69-E522-07A2-973C722BC74A}"/>
              </a:ext>
            </a:extLst>
          </p:cNvPr>
          <p:cNvGrpSpPr/>
          <p:nvPr/>
        </p:nvGrpSpPr>
        <p:grpSpPr>
          <a:xfrm>
            <a:off x="6746503" y="6357682"/>
            <a:ext cx="463004" cy="184465"/>
            <a:chOff x="4743635" y="3612995"/>
            <a:chExt cx="325550" cy="129702"/>
          </a:xfrm>
        </p:grpSpPr>
        <p:sp>
          <p:nvSpPr>
            <p:cNvPr id="199" name="Google Shape;603;p34">
              <a:extLst>
                <a:ext uri="{FF2B5EF4-FFF2-40B4-BE49-F238E27FC236}">
                  <a16:creationId xmlns:a16="http://schemas.microsoft.com/office/drawing/2014/main" id="{FB8B8446-82E4-8BD5-1CEA-69D6FAB01001}"/>
                </a:ext>
              </a:extLst>
            </p:cNvPr>
            <p:cNvSpPr/>
            <p:nvPr/>
          </p:nvSpPr>
          <p:spPr>
            <a:xfrm rot="-466620">
              <a:off x="4791310"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0" name="Google Shape;604;p34">
              <a:extLst>
                <a:ext uri="{FF2B5EF4-FFF2-40B4-BE49-F238E27FC236}">
                  <a16:creationId xmlns:a16="http://schemas.microsoft.com/office/drawing/2014/main" id="{E40EC1C0-B1A0-3215-617F-566A00D9D3DC}"/>
                </a:ext>
              </a:extLst>
            </p:cNvPr>
            <p:cNvSpPr/>
            <p:nvPr/>
          </p:nvSpPr>
          <p:spPr>
            <a:xfrm rot="-466620">
              <a:off x="4743635"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1" name="Google Shape;605;p34">
              <a:extLst>
                <a:ext uri="{FF2B5EF4-FFF2-40B4-BE49-F238E27FC236}">
                  <a16:creationId xmlns:a16="http://schemas.microsoft.com/office/drawing/2014/main" id="{88A08B45-076A-9141-D81D-86A255AB5941}"/>
                </a:ext>
              </a:extLst>
            </p:cNvPr>
            <p:cNvSpPr/>
            <p:nvPr/>
          </p:nvSpPr>
          <p:spPr>
            <a:xfrm rot="7885">
              <a:off x="4938385"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2" name="Google Shape;606;p34">
              <a:extLst>
                <a:ext uri="{FF2B5EF4-FFF2-40B4-BE49-F238E27FC236}">
                  <a16:creationId xmlns:a16="http://schemas.microsoft.com/office/drawing/2014/main" id="{B1C18C8D-3CE8-5094-BEE9-09535BC16543}"/>
                </a:ext>
              </a:extLst>
            </p:cNvPr>
            <p:cNvSpPr/>
            <p:nvPr/>
          </p:nvSpPr>
          <p:spPr>
            <a:xfrm rot="292373">
              <a:off x="4879564"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3" name="Google Shape;607;p34">
              <a:extLst>
                <a:ext uri="{FF2B5EF4-FFF2-40B4-BE49-F238E27FC236}">
                  <a16:creationId xmlns:a16="http://schemas.microsoft.com/office/drawing/2014/main" id="{AA0544BA-9871-F9F8-94FD-531DF9BE776A}"/>
                </a:ext>
              </a:extLst>
            </p:cNvPr>
            <p:cNvSpPr/>
            <p:nvPr/>
          </p:nvSpPr>
          <p:spPr>
            <a:xfrm rot="410879">
              <a:off x="4827738"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04" name="Group 203">
            <a:extLst>
              <a:ext uri="{FF2B5EF4-FFF2-40B4-BE49-F238E27FC236}">
                <a16:creationId xmlns:a16="http://schemas.microsoft.com/office/drawing/2014/main" id="{4DFD6C54-B184-D52E-C7F5-89FE267B2AAF}"/>
              </a:ext>
            </a:extLst>
          </p:cNvPr>
          <p:cNvGrpSpPr/>
          <p:nvPr/>
        </p:nvGrpSpPr>
        <p:grpSpPr>
          <a:xfrm>
            <a:off x="8466930" y="4692100"/>
            <a:ext cx="463004" cy="184465"/>
            <a:chOff x="5953310" y="2441883"/>
            <a:chExt cx="325550" cy="129702"/>
          </a:xfrm>
        </p:grpSpPr>
        <p:sp>
          <p:nvSpPr>
            <p:cNvPr id="205" name="Google Shape;608;p34">
              <a:extLst>
                <a:ext uri="{FF2B5EF4-FFF2-40B4-BE49-F238E27FC236}">
                  <a16:creationId xmlns:a16="http://schemas.microsoft.com/office/drawing/2014/main" id="{DA412496-6E06-CF0E-A100-80920CB3DDA4}"/>
                </a:ext>
              </a:extLst>
            </p:cNvPr>
            <p:cNvSpPr/>
            <p:nvPr/>
          </p:nvSpPr>
          <p:spPr>
            <a:xfrm rot="-466620">
              <a:off x="6000985" y="24418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6" name="Google Shape;609;p34">
              <a:extLst>
                <a:ext uri="{FF2B5EF4-FFF2-40B4-BE49-F238E27FC236}">
                  <a16:creationId xmlns:a16="http://schemas.microsoft.com/office/drawing/2014/main" id="{F121D083-8ABC-993B-B20C-C8398A5A7962}"/>
                </a:ext>
              </a:extLst>
            </p:cNvPr>
            <p:cNvSpPr/>
            <p:nvPr/>
          </p:nvSpPr>
          <p:spPr>
            <a:xfrm rot="-466620">
              <a:off x="5953310" y="25079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7" name="Google Shape;610;p34">
              <a:extLst>
                <a:ext uri="{FF2B5EF4-FFF2-40B4-BE49-F238E27FC236}">
                  <a16:creationId xmlns:a16="http://schemas.microsoft.com/office/drawing/2014/main" id="{F6308377-CBAC-719B-339F-2900FDC8480F}"/>
                </a:ext>
              </a:extLst>
            </p:cNvPr>
            <p:cNvSpPr/>
            <p:nvPr/>
          </p:nvSpPr>
          <p:spPr>
            <a:xfrm rot="7885">
              <a:off x="6148060" y="25079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8" name="Google Shape;611;p34">
              <a:extLst>
                <a:ext uri="{FF2B5EF4-FFF2-40B4-BE49-F238E27FC236}">
                  <a16:creationId xmlns:a16="http://schemas.microsoft.com/office/drawing/2014/main" id="{4A2DEBB0-589A-E418-7DDB-5BBD9E06A7D3}"/>
                </a:ext>
              </a:extLst>
            </p:cNvPr>
            <p:cNvSpPr/>
            <p:nvPr/>
          </p:nvSpPr>
          <p:spPr>
            <a:xfrm rot="292373">
              <a:off x="6089239" y="24727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9" name="Google Shape;612;p34">
              <a:extLst>
                <a:ext uri="{FF2B5EF4-FFF2-40B4-BE49-F238E27FC236}">
                  <a16:creationId xmlns:a16="http://schemas.microsoft.com/office/drawing/2014/main" id="{ECD7CFA0-79E8-45E7-F196-EAA82BEB6CAE}"/>
                </a:ext>
              </a:extLst>
            </p:cNvPr>
            <p:cNvSpPr/>
            <p:nvPr/>
          </p:nvSpPr>
          <p:spPr>
            <a:xfrm rot="410879">
              <a:off x="6037413" y="25080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sp>
        <p:nvSpPr>
          <p:cNvPr id="210" name="Thought Bubble: Cloud 147">
            <a:extLst>
              <a:ext uri="{FF2B5EF4-FFF2-40B4-BE49-F238E27FC236}">
                <a16:creationId xmlns:a16="http://schemas.microsoft.com/office/drawing/2014/main" id="{CFC80848-901B-C4BD-3BE3-B6F648D6F739}"/>
              </a:ext>
            </a:extLst>
          </p:cNvPr>
          <p:cNvSpPr/>
          <p:nvPr/>
        </p:nvSpPr>
        <p:spPr>
          <a:xfrm>
            <a:off x="4351761" y="1343607"/>
            <a:ext cx="4507372" cy="1327095"/>
          </a:xfrm>
          <a:prstGeom prst="cloudCallout">
            <a:avLst>
              <a:gd name="adj1" fmla="val 4822"/>
              <a:gd name="adj2" fmla="val 82205"/>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560" dirty="0"/>
              <a:t>Some students are faster than others…</a:t>
            </a:r>
          </a:p>
        </p:txBody>
      </p:sp>
      <p:sp>
        <p:nvSpPr>
          <p:cNvPr id="211" name="Thought Bubble: Cloud 167">
            <a:extLst>
              <a:ext uri="{FF2B5EF4-FFF2-40B4-BE49-F238E27FC236}">
                <a16:creationId xmlns:a16="http://schemas.microsoft.com/office/drawing/2014/main" id="{A3BE7DC2-B028-C6CE-63A5-A868D75844AB}"/>
              </a:ext>
            </a:extLst>
          </p:cNvPr>
          <p:cNvSpPr/>
          <p:nvPr/>
        </p:nvSpPr>
        <p:spPr>
          <a:xfrm>
            <a:off x="6246372" y="1702046"/>
            <a:ext cx="4935748" cy="1261651"/>
          </a:xfrm>
          <a:prstGeom prst="cloudCallout">
            <a:avLst>
              <a:gd name="adj1" fmla="val -33940"/>
              <a:gd name="adj2" fmla="val 66020"/>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560" dirty="0"/>
              <a:t>And yet others are a slower than the some...</a:t>
            </a:r>
          </a:p>
        </p:txBody>
      </p:sp>
      <p:sp>
        <p:nvSpPr>
          <p:cNvPr id="4" name="Text Placeholder 3">
            <a:extLst>
              <a:ext uri="{FF2B5EF4-FFF2-40B4-BE49-F238E27FC236}">
                <a16:creationId xmlns:a16="http://schemas.microsoft.com/office/drawing/2014/main" id="{F3329C8A-C6AB-E7F1-766A-6F68483D3559}"/>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DF626F4A-6DDC-EF18-0CC7-50A70E4850D5}"/>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BB5C947D-765A-DCD1-8507-200564CD472C}"/>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7140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par>
                          <p:cTn id="8" fill="hold">
                            <p:stCondLst>
                              <p:cond delay="1000"/>
                            </p:stCondLst>
                            <p:childTnLst>
                              <p:par>
                                <p:cTn id="9" presetID="10" presetClass="exit" presetSubtype="0" fill="hold" nodeType="afterEffect">
                                  <p:stCondLst>
                                    <p:cond delay="0"/>
                                  </p:stCondLst>
                                  <p:childTnLst>
                                    <p:animEffect transition="out" filter="fade">
                                      <p:cBhvr>
                                        <p:cTn id="10" dur="1000"/>
                                        <p:tgtEl>
                                          <p:spTgt spid="161"/>
                                        </p:tgtEl>
                                      </p:cBhvr>
                                    </p:animEffect>
                                    <p:set>
                                      <p:cBhvr>
                                        <p:cTn id="11" dur="1" fill="hold">
                                          <p:stCondLst>
                                            <p:cond delay="999"/>
                                          </p:stCondLst>
                                        </p:cTn>
                                        <p:tgtEl>
                                          <p:spTgt spid="161"/>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0"/>
                                        <p:tgtEl>
                                          <p:spTgt spid="169"/>
                                        </p:tgtEl>
                                      </p:cBhvr>
                                    </p:animEffect>
                                    <p:set>
                                      <p:cBhvr>
                                        <p:cTn id="14" dur="1" fill="hold">
                                          <p:stCondLst>
                                            <p:cond delay="999"/>
                                          </p:stCondLst>
                                        </p:cTn>
                                        <p:tgtEl>
                                          <p:spTgt spid="169"/>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1000"/>
                                        <p:tgtEl>
                                          <p:spTgt spid="158"/>
                                        </p:tgtEl>
                                      </p:cBhvr>
                                    </p:animEffect>
                                    <p:set>
                                      <p:cBhvr>
                                        <p:cTn id="17" dur="1" fill="hold">
                                          <p:stCondLst>
                                            <p:cond delay="999"/>
                                          </p:stCondLst>
                                        </p:cTn>
                                        <p:tgtEl>
                                          <p:spTgt spid="158"/>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1000"/>
                                        <p:tgtEl>
                                          <p:spTgt spid="131"/>
                                        </p:tgtEl>
                                      </p:cBhvr>
                                    </p:animEffect>
                                    <p:set>
                                      <p:cBhvr>
                                        <p:cTn id="20" dur="1" fill="hold">
                                          <p:stCondLst>
                                            <p:cond delay="999"/>
                                          </p:stCondLst>
                                        </p:cTn>
                                        <p:tgtEl>
                                          <p:spTgt spid="131"/>
                                        </p:tgtEl>
                                        <p:attrNameLst>
                                          <p:attrName>style.visibility</p:attrName>
                                        </p:attrNameLst>
                                      </p:cBhvr>
                                      <p:to>
                                        <p:strVal val="hidden"/>
                                      </p:to>
                                    </p:se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86"/>
                                        </p:tgtEl>
                                        <p:attrNameLst>
                                          <p:attrName>style.visibility</p:attrName>
                                        </p:attrNameLst>
                                      </p:cBhvr>
                                      <p:to>
                                        <p:strVal val="visible"/>
                                      </p:to>
                                    </p:set>
                                    <p:animEffect transition="in" filter="fade">
                                      <p:cBhvr>
                                        <p:cTn id="24" dur="1000"/>
                                        <p:tgtEl>
                                          <p:spTgt spid="186"/>
                                        </p:tgtEl>
                                      </p:cBhvr>
                                    </p:animEffect>
                                  </p:childTnLst>
                                </p:cTn>
                              </p:par>
                              <p:par>
                                <p:cTn id="25" presetID="10" presetClass="entr" presetSubtype="0" fill="hold" nodeType="with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fade">
                                      <p:cBhvr>
                                        <p:cTn id="27" dur="1000"/>
                                        <p:tgtEl>
                                          <p:spTgt spid="192"/>
                                        </p:tgtEl>
                                      </p:cBhvr>
                                    </p:animEffect>
                                  </p:childTnLst>
                                </p:cTn>
                              </p:par>
                              <p:par>
                                <p:cTn id="28" presetID="10" presetClass="entr" presetSubtype="0" fill="hold" nodeType="withEffect">
                                  <p:stCondLst>
                                    <p:cond delay="0"/>
                                  </p:stCondLst>
                                  <p:childTnLst>
                                    <p:set>
                                      <p:cBhvr>
                                        <p:cTn id="29" dur="1" fill="hold">
                                          <p:stCondLst>
                                            <p:cond delay="0"/>
                                          </p:stCondLst>
                                        </p:cTn>
                                        <p:tgtEl>
                                          <p:spTgt spid="198"/>
                                        </p:tgtEl>
                                        <p:attrNameLst>
                                          <p:attrName>style.visibility</p:attrName>
                                        </p:attrNameLst>
                                      </p:cBhvr>
                                      <p:to>
                                        <p:strVal val="visible"/>
                                      </p:to>
                                    </p:set>
                                    <p:animEffect transition="in" filter="fade">
                                      <p:cBhvr>
                                        <p:cTn id="30" dur="1000"/>
                                        <p:tgtEl>
                                          <p:spTgt spid="198"/>
                                        </p:tgtEl>
                                      </p:cBhvr>
                                    </p:animEffect>
                                  </p:childTnLst>
                                </p:cTn>
                              </p:par>
                              <p:par>
                                <p:cTn id="31" presetID="10" presetClass="entr" presetSubtype="0" fill="hold" nodeType="withEffect">
                                  <p:stCondLst>
                                    <p:cond delay="0"/>
                                  </p:stCondLst>
                                  <p:childTnLst>
                                    <p:set>
                                      <p:cBhvr>
                                        <p:cTn id="32" dur="1" fill="hold">
                                          <p:stCondLst>
                                            <p:cond delay="0"/>
                                          </p:stCondLst>
                                        </p:cTn>
                                        <p:tgtEl>
                                          <p:spTgt spid="204"/>
                                        </p:tgtEl>
                                        <p:attrNameLst>
                                          <p:attrName>style.visibility</p:attrName>
                                        </p:attrNameLst>
                                      </p:cBhvr>
                                      <p:to>
                                        <p:strVal val="visible"/>
                                      </p:to>
                                    </p:set>
                                    <p:animEffect transition="in" filter="fade">
                                      <p:cBhvr>
                                        <p:cTn id="33" dur="1000"/>
                                        <p:tgtEl>
                                          <p:spTgt spid="204"/>
                                        </p:tgtEl>
                                      </p:cBhvr>
                                    </p:animEffect>
                                  </p:childTnLst>
                                </p:cTn>
                              </p:par>
                            </p:childTnLst>
                          </p:cTn>
                        </p:par>
                        <p:par>
                          <p:cTn id="34" fill="hold">
                            <p:stCondLst>
                              <p:cond delay="3000"/>
                            </p:stCondLst>
                            <p:childTnLst>
                              <p:par>
                                <p:cTn id="35" presetID="10" presetClass="exit" presetSubtype="0" fill="hold" grpId="0" nodeType="afterEffect">
                                  <p:stCondLst>
                                    <p:cond delay="0"/>
                                  </p:stCondLst>
                                  <p:childTnLst>
                                    <p:animEffect transition="out" filter="fade">
                                      <p:cBhvr>
                                        <p:cTn id="36" dur="500"/>
                                        <p:tgtEl>
                                          <p:spTgt spid="210"/>
                                        </p:tgtEl>
                                      </p:cBhvr>
                                    </p:animEffect>
                                    <p:set>
                                      <p:cBhvr>
                                        <p:cTn id="37" dur="1" fill="hold">
                                          <p:stCondLst>
                                            <p:cond delay="499"/>
                                          </p:stCondLst>
                                        </p:cTn>
                                        <p:tgtEl>
                                          <p:spTgt spid="210"/>
                                        </p:tgtEl>
                                        <p:attrNameLst>
                                          <p:attrName>style.visibility</p:attrName>
                                        </p:attrNameLst>
                                      </p:cBhvr>
                                      <p:to>
                                        <p:strVal val="hidden"/>
                                      </p:to>
                                    </p:se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11"/>
                                        </p:tgtEl>
                                        <p:attrNameLst>
                                          <p:attrName>style.visibility</p:attrName>
                                        </p:attrNameLst>
                                      </p:cBhvr>
                                      <p:to>
                                        <p:strVal val="visible"/>
                                      </p:to>
                                    </p:set>
                                    <p:animEffect transition="in" filter="fade">
                                      <p:cBhvr>
                                        <p:cTn id="41" dur="500"/>
                                        <p:tgtEl>
                                          <p:spTgt spid="211"/>
                                        </p:tgtEl>
                                      </p:cBhvr>
                                    </p:animEffect>
                                  </p:childTnLst>
                                </p:cTn>
                              </p:par>
                            </p:childTnLst>
                          </p:cTn>
                        </p:par>
                        <p:par>
                          <p:cTn id="42" fill="hold">
                            <p:stCondLst>
                              <p:cond delay="4000"/>
                            </p:stCondLst>
                            <p:childTnLst>
                              <p:par>
                                <p:cTn id="43" presetID="10" presetClass="entr" presetSubtype="0"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P spid="2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6" name="Oval 5">
            <a:extLst>
              <a:ext uri="{FF2B5EF4-FFF2-40B4-BE49-F238E27FC236}">
                <a16:creationId xmlns:a16="http://schemas.microsoft.com/office/drawing/2014/main" id="{4187E9CA-BA1B-AB5C-FA6C-FE1523460E92}"/>
              </a:ext>
            </a:extLst>
          </p:cNvPr>
          <p:cNvSpPr/>
          <p:nvPr/>
        </p:nvSpPr>
        <p:spPr>
          <a:xfrm>
            <a:off x="9216302" y="1497225"/>
            <a:ext cx="3788498" cy="2150639"/>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45" name="Google Shape;268;p29">
            <a:extLst>
              <a:ext uri="{FF2B5EF4-FFF2-40B4-BE49-F238E27FC236}">
                <a16:creationId xmlns:a16="http://schemas.microsoft.com/office/drawing/2014/main" id="{09302B05-0662-4911-1563-036508DC61C1}"/>
              </a:ext>
            </a:extLst>
          </p:cNvPr>
          <p:cNvSpPr/>
          <p:nvPr/>
        </p:nvSpPr>
        <p:spPr>
          <a:xfrm>
            <a:off x="8437066"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6" name="Google Shape;268;p29">
            <a:extLst>
              <a:ext uri="{FF2B5EF4-FFF2-40B4-BE49-F238E27FC236}">
                <a16:creationId xmlns:a16="http://schemas.microsoft.com/office/drawing/2014/main" id="{FD86D34A-376E-7982-24B2-AEF8107E1EA4}"/>
              </a:ext>
            </a:extLst>
          </p:cNvPr>
          <p:cNvSpPr/>
          <p:nvPr/>
        </p:nvSpPr>
        <p:spPr>
          <a:xfrm>
            <a:off x="6015597"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7" name="Google Shape;268;p29">
            <a:extLst>
              <a:ext uri="{FF2B5EF4-FFF2-40B4-BE49-F238E27FC236}">
                <a16:creationId xmlns:a16="http://schemas.microsoft.com/office/drawing/2014/main" id="{E10D16EF-D960-951A-85A7-61A590D71E17}"/>
              </a:ext>
            </a:extLst>
          </p:cNvPr>
          <p:cNvSpPr/>
          <p:nvPr/>
        </p:nvSpPr>
        <p:spPr>
          <a:xfrm>
            <a:off x="3512850"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8" name="Google Shape;268;p29">
            <a:extLst>
              <a:ext uri="{FF2B5EF4-FFF2-40B4-BE49-F238E27FC236}">
                <a16:creationId xmlns:a16="http://schemas.microsoft.com/office/drawing/2014/main" id="{34FC0B8A-BF14-2363-1243-56B35858537E}"/>
              </a:ext>
            </a:extLst>
          </p:cNvPr>
          <p:cNvSpPr/>
          <p:nvPr/>
        </p:nvSpPr>
        <p:spPr>
          <a:xfrm>
            <a:off x="8437069"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9" name="Google Shape;268;p29">
            <a:extLst>
              <a:ext uri="{FF2B5EF4-FFF2-40B4-BE49-F238E27FC236}">
                <a16:creationId xmlns:a16="http://schemas.microsoft.com/office/drawing/2014/main" id="{58DDAB84-C243-7623-70A7-AFBE0AA45240}"/>
              </a:ext>
            </a:extLst>
          </p:cNvPr>
          <p:cNvSpPr/>
          <p:nvPr/>
        </p:nvSpPr>
        <p:spPr>
          <a:xfrm>
            <a:off x="6015600"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50" name="Google Shape;268;p29">
            <a:extLst>
              <a:ext uri="{FF2B5EF4-FFF2-40B4-BE49-F238E27FC236}">
                <a16:creationId xmlns:a16="http://schemas.microsoft.com/office/drawing/2014/main" id="{B02FD63C-8C8A-4E46-8016-26DB2C92D8EA}"/>
              </a:ext>
            </a:extLst>
          </p:cNvPr>
          <p:cNvSpPr/>
          <p:nvPr/>
        </p:nvSpPr>
        <p:spPr>
          <a:xfrm>
            <a:off x="3512853"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51" name="Google Shape;392;p31">
            <a:extLst>
              <a:ext uri="{FF2B5EF4-FFF2-40B4-BE49-F238E27FC236}">
                <a16:creationId xmlns:a16="http://schemas.microsoft.com/office/drawing/2014/main" id="{2570F69B-A32D-E955-C001-6A88C2D5BEB3}"/>
              </a:ext>
            </a:extLst>
          </p:cNvPr>
          <p:cNvPicPr>
            <a:picLocks/>
          </p:cNvPicPr>
          <p:nvPr/>
        </p:nvPicPr>
        <p:blipFill>
          <a:blip r:embed="rId3"/>
          <a:srcRect/>
          <a:stretch/>
        </p:blipFill>
        <p:spPr>
          <a:xfrm>
            <a:off x="8273434" y="6602940"/>
            <a:ext cx="696030" cy="835237"/>
          </a:xfrm>
          <a:prstGeom prst="rect">
            <a:avLst/>
          </a:prstGeom>
          <a:noFill/>
          <a:ln>
            <a:noFill/>
          </a:ln>
          <a:effectLst>
            <a:outerShdw blurRad="57150" dist="38100" dir="2760000" algn="bl" rotWithShape="0">
              <a:srgbClr val="000000">
                <a:alpha val="86000"/>
              </a:srgbClr>
            </a:outerShdw>
          </a:effectLst>
        </p:spPr>
      </p:pic>
      <p:pic>
        <p:nvPicPr>
          <p:cNvPr id="52" name="Google Shape;392;p31">
            <a:extLst>
              <a:ext uri="{FF2B5EF4-FFF2-40B4-BE49-F238E27FC236}">
                <a16:creationId xmlns:a16="http://schemas.microsoft.com/office/drawing/2014/main" id="{B8905AA4-A2EE-EC86-86A3-8C3A0BB7D749}"/>
              </a:ext>
            </a:extLst>
          </p:cNvPr>
          <p:cNvPicPr>
            <a:picLocks/>
          </p:cNvPicPr>
          <p:nvPr/>
        </p:nvPicPr>
        <p:blipFill>
          <a:blip r:embed="rId4"/>
          <a:srcRect/>
          <a:stretch/>
        </p:blipFill>
        <p:spPr>
          <a:xfrm>
            <a:off x="9149962" y="6602641"/>
            <a:ext cx="696030" cy="835237"/>
          </a:xfrm>
          <a:prstGeom prst="rect">
            <a:avLst/>
          </a:prstGeom>
          <a:noFill/>
          <a:ln>
            <a:noFill/>
          </a:ln>
          <a:effectLst>
            <a:outerShdw blurRad="57150" dist="38100" dir="2760000" algn="bl" rotWithShape="0">
              <a:srgbClr val="000000">
                <a:alpha val="86000"/>
              </a:srgbClr>
            </a:outerShdw>
          </a:effectLst>
        </p:spPr>
      </p:pic>
      <p:pic>
        <p:nvPicPr>
          <p:cNvPr id="53" name="Google Shape;392;p31">
            <a:extLst>
              <a:ext uri="{FF2B5EF4-FFF2-40B4-BE49-F238E27FC236}">
                <a16:creationId xmlns:a16="http://schemas.microsoft.com/office/drawing/2014/main" id="{AAAB0356-F499-980A-382B-12CC619EFC9E}"/>
              </a:ext>
            </a:extLst>
          </p:cNvPr>
          <p:cNvPicPr>
            <a:picLocks/>
          </p:cNvPicPr>
          <p:nvPr/>
        </p:nvPicPr>
        <p:blipFill>
          <a:blip r:embed="rId5"/>
          <a:srcRect/>
          <a:stretch/>
        </p:blipFill>
        <p:spPr>
          <a:xfrm>
            <a:off x="5851965" y="6602940"/>
            <a:ext cx="696030" cy="835237"/>
          </a:xfrm>
          <a:prstGeom prst="rect">
            <a:avLst/>
          </a:prstGeom>
          <a:noFill/>
          <a:ln>
            <a:noFill/>
          </a:ln>
          <a:effectLst>
            <a:outerShdw blurRad="57150" dist="38100" dir="2760000" algn="bl" rotWithShape="0">
              <a:srgbClr val="000000">
                <a:alpha val="86000"/>
              </a:srgbClr>
            </a:outerShdw>
          </a:effectLst>
        </p:spPr>
      </p:pic>
      <p:pic>
        <p:nvPicPr>
          <p:cNvPr id="54" name="Google Shape;392;p31">
            <a:extLst>
              <a:ext uri="{FF2B5EF4-FFF2-40B4-BE49-F238E27FC236}">
                <a16:creationId xmlns:a16="http://schemas.microsoft.com/office/drawing/2014/main" id="{E08505DB-9C92-5B76-DB59-5AFCD8A7D8EB}"/>
              </a:ext>
            </a:extLst>
          </p:cNvPr>
          <p:cNvPicPr>
            <a:picLocks/>
          </p:cNvPicPr>
          <p:nvPr/>
        </p:nvPicPr>
        <p:blipFill>
          <a:blip r:embed="rId6"/>
          <a:srcRect/>
          <a:stretch/>
        </p:blipFill>
        <p:spPr>
          <a:xfrm>
            <a:off x="3349218" y="6603187"/>
            <a:ext cx="696030" cy="835237"/>
          </a:xfrm>
          <a:prstGeom prst="rect">
            <a:avLst/>
          </a:prstGeom>
          <a:noFill/>
          <a:ln>
            <a:noFill/>
          </a:ln>
          <a:effectLst>
            <a:outerShdw blurRad="57150" dist="38100" dir="2760000" algn="bl" rotWithShape="0">
              <a:srgbClr val="000000">
                <a:alpha val="86000"/>
              </a:srgbClr>
            </a:outerShdw>
          </a:effectLst>
        </p:spPr>
      </p:pic>
      <p:pic>
        <p:nvPicPr>
          <p:cNvPr id="55" name="Google Shape;392;p31">
            <a:extLst>
              <a:ext uri="{FF2B5EF4-FFF2-40B4-BE49-F238E27FC236}">
                <a16:creationId xmlns:a16="http://schemas.microsoft.com/office/drawing/2014/main" id="{C7836663-8647-488B-92C1-487513DD0B9D}"/>
              </a:ext>
            </a:extLst>
          </p:cNvPr>
          <p:cNvPicPr>
            <a:picLocks/>
          </p:cNvPicPr>
          <p:nvPr/>
        </p:nvPicPr>
        <p:blipFill>
          <a:blip r:embed="rId7"/>
          <a:srcRect/>
          <a:stretch/>
        </p:blipFill>
        <p:spPr>
          <a:xfrm>
            <a:off x="9149965" y="4977048"/>
            <a:ext cx="696030" cy="835237"/>
          </a:xfrm>
          <a:prstGeom prst="rect">
            <a:avLst/>
          </a:prstGeom>
          <a:noFill/>
          <a:ln>
            <a:noFill/>
          </a:ln>
          <a:effectLst>
            <a:outerShdw blurRad="57150" dist="38100" dir="2760000" algn="bl" rotWithShape="0">
              <a:srgbClr val="000000">
                <a:alpha val="86000"/>
              </a:srgbClr>
            </a:outerShdw>
          </a:effectLst>
        </p:spPr>
      </p:pic>
      <p:pic>
        <p:nvPicPr>
          <p:cNvPr id="56" name="Google Shape;392;p31">
            <a:extLst>
              <a:ext uri="{FF2B5EF4-FFF2-40B4-BE49-F238E27FC236}">
                <a16:creationId xmlns:a16="http://schemas.microsoft.com/office/drawing/2014/main" id="{6438D8A8-63F7-8E9D-852B-15A80C0669DD}"/>
              </a:ext>
            </a:extLst>
          </p:cNvPr>
          <p:cNvPicPr>
            <a:picLocks/>
          </p:cNvPicPr>
          <p:nvPr/>
        </p:nvPicPr>
        <p:blipFill>
          <a:blip r:embed="rId8"/>
          <a:srcRect/>
          <a:stretch/>
        </p:blipFill>
        <p:spPr>
          <a:xfrm>
            <a:off x="5851968" y="4977347"/>
            <a:ext cx="696030" cy="835237"/>
          </a:xfrm>
          <a:prstGeom prst="rect">
            <a:avLst/>
          </a:prstGeom>
          <a:noFill/>
          <a:ln>
            <a:noFill/>
          </a:ln>
          <a:effectLst>
            <a:outerShdw blurRad="57150" dist="38100" dir="2760000" algn="bl" rotWithShape="0">
              <a:srgbClr val="000000">
                <a:alpha val="86000"/>
              </a:srgbClr>
            </a:outerShdw>
          </a:effectLst>
        </p:spPr>
      </p:pic>
      <p:pic>
        <p:nvPicPr>
          <p:cNvPr id="57" name="Google Shape;392;p31">
            <a:extLst>
              <a:ext uri="{FF2B5EF4-FFF2-40B4-BE49-F238E27FC236}">
                <a16:creationId xmlns:a16="http://schemas.microsoft.com/office/drawing/2014/main" id="{F1678955-8757-7135-7DB8-B2E4F4A87CC4}"/>
              </a:ext>
            </a:extLst>
          </p:cNvPr>
          <p:cNvPicPr>
            <a:picLocks/>
          </p:cNvPicPr>
          <p:nvPr/>
        </p:nvPicPr>
        <p:blipFill>
          <a:blip r:embed="rId9"/>
          <a:srcRect/>
          <a:stretch/>
        </p:blipFill>
        <p:spPr>
          <a:xfrm>
            <a:off x="6728496" y="4977048"/>
            <a:ext cx="696030" cy="835237"/>
          </a:xfrm>
          <a:prstGeom prst="rect">
            <a:avLst/>
          </a:prstGeom>
          <a:noFill/>
          <a:ln>
            <a:noFill/>
          </a:ln>
          <a:effectLst>
            <a:outerShdw blurRad="57150" dist="38100" dir="2760000" algn="bl" rotWithShape="0">
              <a:srgbClr val="000000">
                <a:alpha val="86000"/>
              </a:srgbClr>
            </a:outerShdw>
          </a:effectLst>
        </p:spPr>
      </p:pic>
      <p:pic>
        <p:nvPicPr>
          <p:cNvPr id="58" name="Google Shape;392;p31">
            <a:extLst>
              <a:ext uri="{FF2B5EF4-FFF2-40B4-BE49-F238E27FC236}">
                <a16:creationId xmlns:a16="http://schemas.microsoft.com/office/drawing/2014/main" id="{18747B6D-D33B-41BE-CB14-8DBE6BBECB2C}"/>
              </a:ext>
            </a:extLst>
          </p:cNvPr>
          <p:cNvPicPr>
            <a:picLocks/>
          </p:cNvPicPr>
          <p:nvPr/>
        </p:nvPicPr>
        <p:blipFill>
          <a:blip r:embed="rId10"/>
          <a:srcRect/>
          <a:stretch/>
        </p:blipFill>
        <p:spPr>
          <a:xfrm>
            <a:off x="4225749" y="4976878"/>
            <a:ext cx="696030" cy="835237"/>
          </a:xfrm>
          <a:prstGeom prst="rect">
            <a:avLst/>
          </a:prstGeom>
          <a:noFill/>
          <a:ln>
            <a:noFill/>
          </a:ln>
          <a:effectLst>
            <a:outerShdw blurRad="57150" dist="38100" dir="2760000" algn="bl" rotWithShape="0">
              <a:srgbClr val="000000">
                <a:alpha val="86000"/>
              </a:srgbClr>
            </a:outerShdw>
          </a:effectLst>
        </p:spPr>
      </p:pic>
      <p:sp>
        <p:nvSpPr>
          <p:cNvPr id="59" name="Google Shape;634;p35">
            <a:extLst>
              <a:ext uri="{FF2B5EF4-FFF2-40B4-BE49-F238E27FC236}">
                <a16:creationId xmlns:a16="http://schemas.microsoft.com/office/drawing/2014/main" id="{02E66C39-29F0-DE3E-63EF-3D21F3BD1922}"/>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pic>
        <p:nvPicPr>
          <p:cNvPr id="60" name="Google Shape;636;p35">
            <a:extLst>
              <a:ext uri="{FF2B5EF4-FFF2-40B4-BE49-F238E27FC236}">
                <a16:creationId xmlns:a16="http://schemas.microsoft.com/office/drawing/2014/main" id="{656B105E-33DE-4184-084A-CB3B99B2EE26}"/>
              </a:ext>
            </a:extLst>
          </p:cNvPr>
          <p:cNvPicPr preferRelativeResize="0"/>
          <p:nvPr/>
        </p:nvPicPr>
        <p:blipFill>
          <a:blip r:embed="rId11">
            <a:alphaModFix/>
          </a:blip>
          <a:stretch>
            <a:fillRect/>
          </a:stretch>
        </p:blipFill>
        <p:spPr>
          <a:xfrm rot="1091597">
            <a:off x="2680551" y="1812197"/>
            <a:ext cx="658214" cy="330842"/>
          </a:xfrm>
          <a:prstGeom prst="rect">
            <a:avLst/>
          </a:prstGeom>
          <a:noFill/>
          <a:ln>
            <a:noFill/>
          </a:ln>
        </p:spPr>
      </p:pic>
      <p:pic>
        <p:nvPicPr>
          <p:cNvPr id="61" name="Google Shape;638;p35">
            <a:extLst>
              <a:ext uri="{FF2B5EF4-FFF2-40B4-BE49-F238E27FC236}">
                <a16:creationId xmlns:a16="http://schemas.microsoft.com/office/drawing/2014/main" id="{D8872DF6-B7A2-1ED5-8BAF-1A39BB33C12C}"/>
              </a:ext>
            </a:extLst>
          </p:cNvPr>
          <p:cNvPicPr preferRelativeResize="0"/>
          <p:nvPr/>
        </p:nvPicPr>
        <p:blipFill>
          <a:blip r:embed="rId11">
            <a:alphaModFix/>
          </a:blip>
          <a:stretch>
            <a:fillRect/>
          </a:stretch>
        </p:blipFill>
        <p:spPr>
          <a:xfrm rot="-458565">
            <a:off x="3740214" y="1938817"/>
            <a:ext cx="667392" cy="324968"/>
          </a:xfrm>
          <a:prstGeom prst="rect">
            <a:avLst/>
          </a:prstGeom>
          <a:noFill/>
          <a:ln>
            <a:noFill/>
          </a:ln>
        </p:spPr>
      </p:pic>
      <p:pic>
        <p:nvPicPr>
          <p:cNvPr id="62" name="Google Shape;641;p35">
            <a:extLst>
              <a:ext uri="{FF2B5EF4-FFF2-40B4-BE49-F238E27FC236}">
                <a16:creationId xmlns:a16="http://schemas.microsoft.com/office/drawing/2014/main" id="{E3BFED6B-7990-8E92-E6BA-15FC3555D59C}"/>
              </a:ext>
            </a:extLst>
          </p:cNvPr>
          <p:cNvPicPr preferRelativeResize="0"/>
          <p:nvPr/>
        </p:nvPicPr>
        <p:blipFill>
          <a:blip r:embed="rId11">
            <a:alphaModFix/>
          </a:blip>
          <a:stretch>
            <a:fillRect/>
          </a:stretch>
        </p:blipFill>
        <p:spPr>
          <a:xfrm rot="433274">
            <a:off x="3119098" y="2220378"/>
            <a:ext cx="667618" cy="324824"/>
          </a:xfrm>
          <a:prstGeom prst="rect">
            <a:avLst/>
          </a:prstGeom>
          <a:noFill/>
          <a:ln>
            <a:noFill/>
          </a:ln>
        </p:spPr>
      </p:pic>
      <p:pic>
        <p:nvPicPr>
          <p:cNvPr id="63" name="Google Shape;643;p35">
            <a:extLst>
              <a:ext uri="{FF2B5EF4-FFF2-40B4-BE49-F238E27FC236}">
                <a16:creationId xmlns:a16="http://schemas.microsoft.com/office/drawing/2014/main" id="{50656B65-1F25-2655-135D-587DD4DDDAA5}"/>
              </a:ext>
            </a:extLst>
          </p:cNvPr>
          <p:cNvPicPr preferRelativeResize="0"/>
          <p:nvPr/>
        </p:nvPicPr>
        <p:blipFill>
          <a:blip r:embed="rId11">
            <a:alphaModFix/>
          </a:blip>
          <a:stretch>
            <a:fillRect/>
          </a:stretch>
        </p:blipFill>
        <p:spPr>
          <a:xfrm rot="-144441">
            <a:off x="3301255" y="2555225"/>
            <a:ext cx="669276" cy="323745"/>
          </a:xfrm>
          <a:prstGeom prst="rect">
            <a:avLst/>
          </a:prstGeom>
          <a:noFill/>
          <a:ln>
            <a:noFill/>
          </a:ln>
        </p:spPr>
      </p:pic>
      <p:grpSp>
        <p:nvGrpSpPr>
          <p:cNvPr id="128" name="Group 127">
            <a:extLst>
              <a:ext uri="{FF2B5EF4-FFF2-40B4-BE49-F238E27FC236}">
                <a16:creationId xmlns:a16="http://schemas.microsoft.com/office/drawing/2014/main" id="{4FF51E57-A8B3-6D79-4951-4A5C7381D7D2}"/>
              </a:ext>
            </a:extLst>
          </p:cNvPr>
          <p:cNvGrpSpPr/>
          <p:nvPr/>
        </p:nvGrpSpPr>
        <p:grpSpPr>
          <a:xfrm>
            <a:off x="3417677" y="4591229"/>
            <a:ext cx="6242660" cy="2093134"/>
            <a:chOff x="2403054" y="2370957"/>
            <a:chExt cx="4389370" cy="1471735"/>
          </a:xfrm>
        </p:grpSpPr>
        <p:pic>
          <p:nvPicPr>
            <p:cNvPr id="129" name="Google Shape;625;p35">
              <a:extLst>
                <a:ext uri="{FF2B5EF4-FFF2-40B4-BE49-F238E27FC236}">
                  <a16:creationId xmlns:a16="http://schemas.microsoft.com/office/drawing/2014/main" id="{3ED5E9AC-4FF4-7100-323F-1A589449EFE2}"/>
                </a:ext>
              </a:extLst>
            </p:cNvPr>
            <p:cNvPicPr preferRelativeResize="0"/>
            <p:nvPr/>
          </p:nvPicPr>
          <p:blipFill>
            <a:blip r:embed="rId11">
              <a:alphaModFix/>
            </a:blip>
            <a:stretch>
              <a:fillRect/>
            </a:stretch>
          </p:blipFill>
          <p:spPr>
            <a:xfrm rot="-1018844">
              <a:off x="4156013" y="3536685"/>
              <a:ext cx="463778" cy="232013"/>
            </a:xfrm>
            <a:prstGeom prst="rect">
              <a:avLst/>
            </a:prstGeom>
            <a:noFill/>
            <a:ln>
              <a:noFill/>
            </a:ln>
          </p:spPr>
        </p:pic>
        <p:pic>
          <p:nvPicPr>
            <p:cNvPr id="130" name="Google Shape;628;p35">
              <a:extLst>
                <a:ext uri="{FF2B5EF4-FFF2-40B4-BE49-F238E27FC236}">
                  <a16:creationId xmlns:a16="http://schemas.microsoft.com/office/drawing/2014/main" id="{DAD48561-7CED-8DEA-7B23-9E2BD8125517}"/>
                </a:ext>
              </a:extLst>
            </p:cNvPr>
            <p:cNvPicPr preferRelativeResize="0"/>
            <p:nvPr/>
          </p:nvPicPr>
          <p:blipFill>
            <a:blip r:embed="rId11">
              <a:alphaModFix/>
            </a:blip>
            <a:stretch>
              <a:fillRect/>
            </a:stretch>
          </p:blipFill>
          <p:spPr>
            <a:xfrm rot="499221">
              <a:off x="2403054" y="3563507"/>
              <a:ext cx="468996" cy="228668"/>
            </a:xfrm>
            <a:prstGeom prst="rect">
              <a:avLst/>
            </a:prstGeom>
            <a:noFill/>
            <a:ln>
              <a:noFill/>
            </a:ln>
          </p:spPr>
        </p:pic>
        <p:pic>
          <p:nvPicPr>
            <p:cNvPr id="131" name="Google Shape;630;p35">
              <a:extLst>
                <a:ext uri="{FF2B5EF4-FFF2-40B4-BE49-F238E27FC236}">
                  <a16:creationId xmlns:a16="http://schemas.microsoft.com/office/drawing/2014/main" id="{ACA0DD8E-BA85-5E28-4ACB-8BD143C28675}"/>
                </a:ext>
              </a:extLst>
            </p:cNvPr>
            <p:cNvPicPr preferRelativeResize="0"/>
            <p:nvPr/>
          </p:nvPicPr>
          <p:blipFill>
            <a:blip r:embed="rId11">
              <a:alphaModFix/>
            </a:blip>
            <a:stretch>
              <a:fillRect/>
            </a:stretch>
          </p:blipFill>
          <p:spPr>
            <a:xfrm rot="-603141">
              <a:off x="6323767" y="2457159"/>
              <a:ext cx="468208" cy="229177"/>
            </a:xfrm>
            <a:prstGeom prst="rect">
              <a:avLst/>
            </a:prstGeom>
            <a:noFill/>
            <a:ln>
              <a:noFill/>
            </a:ln>
          </p:spPr>
        </p:pic>
        <p:pic>
          <p:nvPicPr>
            <p:cNvPr id="155" name="Google Shape;637;p35">
              <a:extLst>
                <a:ext uri="{FF2B5EF4-FFF2-40B4-BE49-F238E27FC236}">
                  <a16:creationId xmlns:a16="http://schemas.microsoft.com/office/drawing/2014/main" id="{FB5006F3-A45A-D3C3-B609-5BB70F040A2E}"/>
                </a:ext>
              </a:extLst>
            </p:cNvPr>
            <p:cNvPicPr preferRelativeResize="0"/>
            <p:nvPr/>
          </p:nvPicPr>
          <p:blipFill>
            <a:blip r:embed="rId11">
              <a:alphaModFix/>
            </a:blip>
            <a:stretch>
              <a:fillRect/>
            </a:stretch>
          </p:blipFill>
          <p:spPr>
            <a:xfrm rot="-458565">
              <a:off x="2816392" y="2411515"/>
              <a:ext cx="469260" cy="228493"/>
            </a:xfrm>
            <a:prstGeom prst="rect">
              <a:avLst/>
            </a:prstGeom>
            <a:noFill/>
            <a:ln>
              <a:noFill/>
            </a:ln>
          </p:spPr>
        </p:pic>
        <p:pic>
          <p:nvPicPr>
            <p:cNvPr id="156" name="Google Shape;639;p35">
              <a:extLst>
                <a:ext uri="{FF2B5EF4-FFF2-40B4-BE49-F238E27FC236}">
                  <a16:creationId xmlns:a16="http://schemas.microsoft.com/office/drawing/2014/main" id="{A66C11B1-DA44-EC6F-F260-4E25C45A6B66}"/>
                </a:ext>
              </a:extLst>
            </p:cNvPr>
            <p:cNvPicPr preferRelativeResize="0"/>
            <p:nvPr/>
          </p:nvPicPr>
          <p:blipFill>
            <a:blip r:embed="rId11">
              <a:alphaModFix/>
            </a:blip>
            <a:stretch>
              <a:fillRect/>
            </a:stretch>
          </p:blipFill>
          <p:spPr>
            <a:xfrm rot="35">
              <a:off x="4618557" y="2380893"/>
              <a:ext cx="470731" cy="227537"/>
            </a:xfrm>
            <a:prstGeom prst="rect">
              <a:avLst/>
            </a:prstGeom>
            <a:noFill/>
            <a:ln>
              <a:noFill/>
            </a:ln>
          </p:spPr>
        </p:pic>
        <p:pic>
          <p:nvPicPr>
            <p:cNvPr id="157" name="Google Shape;640;p35">
              <a:extLst>
                <a:ext uri="{FF2B5EF4-FFF2-40B4-BE49-F238E27FC236}">
                  <a16:creationId xmlns:a16="http://schemas.microsoft.com/office/drawing/2014/main" id="{626678B9-4EC0-5D94-AD74-32A072919923}"/>
                </a:ext>
              </a:extLst>
            </p:cNvPr>
            <p:cNvPicPr preferRelativeResize="0"/>
            <p:nvPr/>
          </p:nvPicPr>
          <p:blipFill>
            <a:blip r:embed="rId11">
              <a:alphaModFix/>
            </a:blip>
            <a:stretch>
              <a:fillRect/>
            </a:stretch>
          </p:blipFill>
          <p:spPr>
            <a:xfrm rot="-1108003">
              <a:off x="4214035" y="2370957"/>
              <a:ext cx="462583" cy="232766"/>
            </a:xfrm>
            <a:prstGeom prst="rect">
              <a:avLst/>
            </a:prstGeom>
            <a:noFill/>
            <a:ln>
              <a:noFill/>
            </a:ln>
          </p:spPr>
        </p:pic>
        <p:pic>
          <p:nvPicPr>
            <p:cNvPr id="158" name="Google Shape;642;p35">
              <a:extLst>
                <a:ext uri="{FF2B5EF4-FFF2-40B4-BE49-F238E27FC236}">
                  <a16:creationId xmlns:a16="http://schemas.microsoft.com/office/drawing/2014/main" id="{9B791645-21F7-3B2D-AEEB-7E9831933813}"/>
                </a:ext>
              </a:extLst>
            </p:cNvPr>
            <p:cNvPicPr preferRelativeResize="0"/>
            <p:nvPr/>
          </p:nvPicPr>
          <p:blipFill>
            <a:blip r:embed="rId11">
              <a:alphaModFix/>
            </a:blip>
            <a:stretch>
              <a:fillRect/>
            </a:stretch>
          </p:blipFill>
          <p:spPr>
            <a:xfrm rot="499221">
              <a:off x="5903782" y="3563503"/>
              <a:ext cx="468996" cy="228668"/>
            </a:xfrm>
            <a:prstGeom prst="rect">
              <a:avLst/>
            </a:prstGeom>
            <a:noFill/>
            <a:ln>
              <a:noFill/>
            </a:ln>
          </p:spPr>
        </p:pic>
        <p:pic>
          <p:nvPicPr>
            <p:cNvPr id="159" name="Google Shape;644;p35">
              <a:extLst>
                <a:ext uri="{FF2B5EF4-FFF2-40B4-BE49-F238E27FC236}">
                  <a16:creationId xmlns:a16="http://schemas.microsoft.com/office/drawing/2014/main" id="{BAE77CE5-891F-D70B-55EB-0D085A2603C0}"/>
                </a:ext>
              </a:extLst>
            </p:cNvPr>
            <p:cNvPicPr preferRelativeResize="0"/>
            <p:nvPr/>
          </p:nvPicPr>
          <p:blipFill>
            <a:blip r:embed="rId11">
              <a:alphaModFix/>
            </a:blip>
            <a:stretch>
              <a:fillRect/>
            </a:stretch>
          </p:blipFill>
          <p:spPr>
            <a:xfrm rot="-478643">
              <a:off x="6323292" y="3614113"/>
              <a:ext cx="469132" cy="228579"/>
            </a:xfrm>
            <a:prstGeom prst="rect">
              <a:avLst/>
            </a:prstGeom>
            <a:noFill/>
            <a:ln>
              <a:noFill/>
            </a:ln>
          </p:spPr>
        </p:pic>
      </p:grpSp>
      <p:grpSp>
        <p:nvGrpSpPr>
          <p:cNvPr id="160" name="Group 159">
            <a:extLst>
              <a:ext uri="{FF2B5EF4-FFF2-40B4-BE49-F238E27FC236}">
                <a16:creationId xmlns:a16="http://schemas.microsoft.com/office/drawing/2014/main" id="{006D53F9-1E6D-616B-656C-D26E35240D43}"/>
              </a:ext>
            </a:extLst>
          </p:cNvPr>
          <p:cNvGrpSpPr/>
          <p:nvPr/>
        </p:nvGrpSpPr>
        <p:grpSpPr>
          <a:xfrm>
            <a:off x="9321418" y="2317682"/>
            <a:ext cx="463004" cy="184465"/>
            <a:chOff x="6554122" y="772370"/>
            <a:chExt cx="325550" cy="129702"/>
          </a:xfrm>
        </p:grpSpPr>
        <p:sp>
          <p:nvSpPr>
            <p:cNvPr id="161" name="Google Shape;664;p35">
              <a:extLst>
                <a:ext uri="{FF2B5EF4-FFF2-40B4-BE49-F238E27FC236}">
                  <a16:creationId xmlns:a16="http://schemas.microsoft.com/office/drawing/2014/main" id="{14BA3BCF-8AEB-9AB8-DC19-42817A89E215}"/>
                </a:ext>
              </a:extLst>
            </p:cNvPr>
            <p:cNvSpPr/>
            <p:nvPr/>
          </p:nvSpPr>
          <p:spPr>
            <a:xfrm rot="-466620">
              <a:off x="6601797" y="7723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62" name="Google Shape;665;p35">
              <a:extLst>
                <a:ext uri="{FF2B5EF4-FFF2-40B4-BE49-F238E27FC236}">
                  <a16:creationId xmlns:a16="http://schemas.microsoft.com/office/drawing/2014/main" id="{CF33F351-F34E-7EE0-1B85-336241407F6E}"/>
                </a:ext>
              </a:extLst>
            </p:cNvPr>
            <p:cNvSpPr/>
            <p:nvPr/>
          </p:nvSpPr>
          <p:spPr>
            <a:xfrm rot="-466620">
              <a:off x="6554122" y="8384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63" name="Google Shape;666;p35">
              <a:extLst>
                <a:ext uri="{FF2B5EF4-FFF2-40B4-BE49-F238E27FC236}">
                  <a16:creationId xmlns:a16="http://schemas.microsoft.com/office/drawing/2014/main" id="{C9C1EC7C-193F-994F-760B-D7345053BE01}"/>
                </a:ext>
              </a:extLst>
            </p:cNvPr>
            <p:cNvSpPr/>
            <p:nvPr/>
          </p:nvSpPr>
          <p:spPr>
            <a:xfrm rot="7885">
              <a:off x="6748872" y="8384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64" name="Google Shape;667;p35">
              <a:extLst>
                <a:ext uri="{FF2B5EF4-FFF2-40B4-BE49-F238E27FC236}">
                  <a16:creationId xmlns:a16="http://schemas.microsoft.com/office/drawing/2014/main" id="{AB9BF12A-9150-5923-2E88-47D40CAF3BDC}"/>
                </a:ext>
              </a:extLst>
            </p:cNvPr>
            <p:cNvSpPr/>
            <p:nvPr/>
          </p:nvSpPr>
          <p:spPr>
            <a:xfrm rot="292373">
              <a:off x="6690052" y="8031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65" name="Google Shape;668;p35">
              <a:extLst>
                <a:ext uri="{FF2B5EF4-FFF2-40B4-BE49-F238E27FC236}">
                  <a16:creationId xmlns:a16="http://schemas.microsoft.com/office/drawing/2014/main" id="{E80C733F-142A-AAD5-B6DB-E03A4B476E78}"/>
                </a:ext>
              </a:extLst>
            </p:cNvPr>
            <p:cNvSpPr/>
            <p:nvPr/>
          </p:nvSpPr>
          <p:spPr>
            <a:xfrm rot="410879">
              <a:off x="6638226" y="8385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66" name="Group 165">
            <a:extLst>
              <a:ext uri="{FF2B5EF4-FFF2-40B4-BE49-F238E27FC236}">
                <a16:creationId xmlns:a16="http://schemas.microsoft.com/office/drawing/2014/main" id="{F72E28C3-6A24-91E9-789F-D4AEFAA452A7}"/>
              </a:ext>
            </a:extLst>
          </p:cNvPr>
          <p:cNvGrpSpPr/>
          <p:nvPr/>
        </p:nvGrpSpPr>
        <p:grpSpPr>
          <a:xfrm>
            <a:off x="9755641" y="2800882"/>
            <a:ext cx="463004" cy="184465"/>
            <a:chOff x="6859435" y="1112120"/>
            <a:chExt cx="325550" cy="129702"/>
          </a:xfrm>
        </p:grpSpPr>
        <p:sp>
          <p:nvSpPr>
            <p:cNvPr id="167" name="Google Shape;669;p35">
              <a:extLst>
                <a:ext uri="{FF2B5EF4-FFF2-40B4-BE49-F238E27FC236}">
                  <a16:creationId xmlns:a16="http://schemas.microsoft.com/office/drawing/2014/main" id="{C260085D-A951-8D7D-824E-1CD16D0FA474}"/>
                </a:ext>
              </a:extLst>
            </p:cNvPr>
            <p:cNvSpPr/>
            <p:nvPr/>
          </p:nvSpPr>
          <p:spPr>
            <a:xfrm rot="-466620">
              <a:off x="6907110" y="11121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68" name="Google Shape;670;p35">
              <a:extLst>
                <a:ext uri="{FF2B5EF4-FFF2-40B4-BE49-F238E27FC236}">
                  <a16:creationId xmlns:a16="http://schemas.microsoft.com/office/drawing/2014/main" id="{6D2A2B67-5FAF-EDB1-B615-EC50450AA510}"/>
                </a:ext>
              </a:extLst>
            </p:cNvPr>
            <p:cNvSpPr/>
            <p:nvPr/>
          </p:nvSpPr>
          <p:spPr>
            <a:xfrm rot="-466620">
              <a:off x="6859435" y="11782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69" name="Google Shape;671;p35">
              <a:extLst>
                <a:ext uri="{FF2B5EF4-FFF2-40B4-BE49-F238E27FC236}">
                  <a16:creationId xmlns:a16="http://schemas.microsoft.com/office/drawing/2014/main" id="{87CBC1C6-C33D-571A-A1AA-AC085403428C}"/>
                </a:ext>
              </a:extLst>
            </p:cNvPr>
            <p:cNvSpPr/>
            <p:nvPr/>
          </p:nvSpPr>
          <p:spPr>
            <a:xfrm rot="7885">
              <a:off x="7054185" y="11782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70" name="Google Shape;672;p35">
              <a:extLst>
                <a:ext uri="{FF2B5EF4-FFF2-40B4-BE49-F238E27FC236}">
                  <a16:creationId xmlns:a16="http://schemas.microsoft.com/office/drawing/2014/main" id="{8C7C3F94-7A9C-D5A8-AA7E-46BFB99595F8}"/>
                </a:ext>
              </a:extLst>
            </p:cNvPr>
            <p:cNvSpPr/>
            <p:nvPr/>
          </p:nvSpPr>
          <p:spPr>
            <a:xfrm rot="292373">
              <a:off x="6995364" y="11429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71" name="Google Shape;673;p35">
              <a:extLst>
                <a:ext uri="{FF2B5EF4-FFF2-40B4-BE49-F238E27FC236}">
                  <a16:creationId xmlns:a16="http://schemas.microsoft.com/office/drawing/2014/main" id="{6418F9E1-2970-43AA-63C0-F3A7D357C6C3}"/>
                </a:ext>
              </a:extLst>
            </p:cNvPr>
            <p:cNvSpPr/>
            <p:nvPr/>
          </p:nvSpPr>
          <p:spPr>
            <a:xfrm rot="410879">
              <a:off x="6943538" y="11782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72" name="Group 171">
            <a:extLst>
              <a:ext uri="{FF2B5EF4-FFF2-40B4-BE49-F238E27FC236}">
                <a16:creationId xmlns:a16="http://schemas.microsoft.com/office/drawing/2014/main" id="{BD022C79-6CCF-9FFF-63E1-5E9E372B8B43}"/>
              </a:ext>
            </a:extLst>
          </p:cNvPr>
          <p:cNvGrpSpPr/>
          <p:nvPr/>
        </p:nvGrpSpPr>
        <p:grpSpPr>
          <a:xfrm>
            <a:off x="10469348" y="2906837"/>
            <a:ext cx="463004" cy="184465"/>
            <a:chOff x="7361260" y="1186620"/>
            <a:chExt cx="325550" cy="129702"/>
          </a:xfrm>
        </p:grpSpPr>
        <p:sp>
          <p:nvSpPr>
            <p:cNvPr id="173" name="Google Shape;674;p35">
              <a:extLst>
                <a:ext uri="{FF2B5EF4-FFF2-40B4-BE49-F238E27FC236}">
                  <a16:creationId xmlns:a16="http://schemas.microsoft.com/office/drawing/2014/main" id="{A36E19EF-329D-6FE5-8CEB-827551192105}"/>
                </a:ext>
              </a:extLst>
            </p:cNvPr>
            <p:cNvSpPr/>
            <p:nvPr/>
          </p:nvSpPr>
          <p:spPr>
            <a:xfrm rot="-466620">
              <a:off x="7408935" y="1186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74" name="Google Shape;675;p35">
              <a:extLst>
                <a:ext uri="{FF2B5EF4-FFF2-40B4-BE49-F238E27FC236}">
                  <a16:creationId xmlns:a16="http://schemas.microsoft.com/office/drawing/2014/main" id="{F5B49804-4FEB-A30D-59AF-13A6E58C87FB}"/>
                </a:ext>
              </a:extLst>
            </p:cNvPr>
            <p:cNvSpPr/>
            <p:nvPr/>
          </p:nvSpPr>
          <p:spPr>
            <a:xfrm rot="-466620">
              <a:off x="7361260" y="1252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75" name="Google Shape;676;p35">
              <a:extLst>
                <a:ext uri="{FF2B5EF4-FFF2-40B4-BE49-F238E27FC236}">
                  <a16:creationId xmlns:a16="http://schemas.microsoft.com/office/drawing/2014/main" id="{66848508-FBDD-5F92-F7E0-F2932BDBC352}"/>
                </a:ext>
              </a:extLst>
            </p:cNvPr>
            <p:cNvSpPr/>
            <p:nvPr/>
          </p:nvSpPr>
          <p:spPr>
            <a:xfrm rot="7885">
              <a:off x="7556010" y="1252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76" name="Google Shape;677;p35">
              <a:extLst>
                <a:ext uri="{FF2B5EF4-FFF2-40B4-BE49-F238E27FC236}">
                  <a16:creationId xmlns:a16="http://schemas.microsoft.com/office/drawing/2014/main" id="{2B602148-378D-7EA4-A348-1CA232797A44}"/>
                </a:ext>
              </a:extLst>
            </p:cNvPr>
            <p:cNvSpPr/>
            <p:nvPr/>
          </p:nvSpPr>
          <p:spPr>
            <a:xfrm rot="292373">
              <a:off x="7497189" y="1217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77" name="Google Shape;678;p35">
              <a:extLst>
                <a:ext uri="{FF2B5EF4-FFF2-40B4-BE49-F238E27FC236}">
                  <a16:creationId xmlns:a16="http://schemas.microsoft.com/office/drawing/2014/main" id="{0C083F09-C0D4-9E7D-C142-706C5C8773CA}"/>
                </a:ext>
              </a:extLst>
            </p:cNvPr>
            <p:cNvSpPr/>
            <p:nvPr/>
          </p:nvSpPr>
          <p:spPr>
            <a:xfrm rot="410879">
              <a:off x="7445363" y="1252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78" name="Group 177">
            <a:extLst>
              <a:ext uri="{FF2B5EF4-FFF2-40B4-BE49-F238E27FC236}">
                <a16:creationId xmlns:a16="http://schemas.microsoft.com/office/drawing/2014/main" id="{10BCC32F-DA85-BCE1-6DF4-B358FA7FE07A}"/>
              </a:ext>
            </a:extLst>
          </p:cNvPr>
          <p:cNvGrpSpPr/>
          <p:nvPr/>
        </p:nvGrpSpPr>
        <p:grpSpPr>
          <a:xfrm>
            <a:off x="11198912" y="3330908"/>
            <a:ext cx="463004" cy="184465"/>
            <a:chOff x="7874235" y="1484795"/>
            <a:chExt cx="325550" cy="129702"/>
          </a:xfrm>
        </p:grpSpPr>
        <p:sp>
          <p:nvSpPr>
            <p:cNvPr id="179" name="Google Shape;679;p35">
              <a:extLst>
                <a:ext uri="{FF2B5EF4-FFF2-40B4-BE49-F238E27FC236}">
                  <a16:creationId xmlns:a16="http://schemas.microsoft.com/office/drawing/2014/main" id="{B2B6BAE4-1580-AFEE-1F30-19569ECFAE0A}"/>
                </a:ext>
              </a:extLst>
            </p:cNvPr>
            <p:cNvSpPr/>
            <p:nvPr/>
          </p:nvSpPr>
          <p:spPr>
            <a:xfrm rot="-466620">
              <a:off x="7921910" y="14847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0" name="Google Shape;680;p35">
              <a:extLst>
                <a:ext uri="{FF2B5EF4-FFF2-40B4-BE49-F238E27FC236}">
                  <a16:creationId xmlns:a16="http://schemas.microsoft.com/office/drawing/2014/main" id="{06D7DF41-01D3-6195-182E-47DB3817B3AF}"/>
                </a:ext>
              </a:extLst>
            </p:cNvPr>
            <p:cNvSpPr/>
            <p:nvPr/>
          </p:nvSpPr>
          <p:spPr>
            <a:xfrm rot="-466620">
              <a:off x="7874235" y="15508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1" name="Google Shape;681;p35">
              <a:extLst>
                <a:ext uri="{FF2B5EF4-FFF2-40B4-BE49-F238E27FC236}">
                  <a16:creationId xmlns:a16="http://schemas.microsoft.com/office/drawing/2014/main" id="{DF45EAB8-0156-2133-F300-8ACB03832316}"/>
                </a:ext>
              </a:extLst>
            </p:cNvPr>
            <p:cNvSpPr/>
            <p:nvPr/>
          </p:nvSpPr>
          <p:spPr>
            <a:xfrm rot="7885">
              <a:off x="8068985" y="15508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2" name="Google Shape;682;p35">
              <a:extLst>
                <a:ext uri="{FF2B5EF4-FFF2-40B4-BE49-F238E27FC236}">
                  <a16:creationId xmlns:a16="http://schemas.microsoft.com/office/drawing/2014/main" id="{D5D9E1C8-8939-640A-F56E-8FFBD9E26A4F}"/>
                </a:ext>
              </a:extLst>
            </p:cNvPr>
            <p:cNvSpPr/>
            <p:nvPr/>
          </p:nvSpPr>
          <p:spPr>
            <a:xfrm rot="292373">
              <a:off x="8010164" y="15156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3" name="Google Shape;683;p35">
              <a:extLst>
                <a:ext uri="{FF2B5EF4-FFF2-40B4-BE49-F238E27FC236}">
                  <a16:creationId xmlns:a16="http://schemas.microsoft.com/office/drawing/2014/main" id="{833D37BE-E6D9-6F3D-668B-D6AE077A21E2}"/>
                </a:ext>
              </a:extLst>
            </p:cNvPr>
            <p:cNvSpPr/>
            <p:nvPr/>
          </p:nvSpPr>
          <p:spPr>
            <a:xfrm rot="410879">
              <a:off x="7958338" y="15509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84" name="Group 183">
            <a:extLst>
              <a:ext uri="{FF2B5EF4-FFF2-40B4-BE49-F238E27FC236}">
                <a16:creationId xmlns:a16="http://schemas.microsoft.com/office/drawing/2014/main" id="{2B419056-6BE3-F8D7-654E-BC2181EEF9A4}"/>
              </a:ext>
            </a:extLst>
          </p:cNvPr>
          <p:cNvGrpSpPr/>
          <p:nvPr/>
        </p:nvGrpSpPr>
        <p:grpSpPr>
          <a:xfrm>
            <a:off x="6017387" y="2899573"/>
            <a:ext cx="1192107" cy="1227823"/>
            <a:chOff x="4230975" y="1181512"/>
            <a:chExt cx="838200" cy="863313"/>
          </a:xfrm>
        </p:grpSpPr>
        <p:pic>
          <p:nvPicPr>
            <p:cNvPr id="185" name="Google Shape;392;p31">
              <a:extLst>
                <a:ext uri="{FF2B5EF4-FFF2-40B4-BE49-F238E27FC236}">
                  <a16:creationId xmlns:a16="http://schemas.microsoft.com/office/drawing/2014/main" id="{2A315E3F-EFE1-7178-8C14-7EDF35D8595F}"/>
                </a:ext>
              </a:extLst>
            </p:cNvPr>
            <p:cNvPicPr>
              <a:picLocks/>
            </p:cNvPicPr>
            <p:nvPr/>
          </p:nvPicPr>
          <p:blipFill>
            <a:blip r:embed="rId12"/>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86" name="Google Shape;427;p31">
              <a:extLst>
                <a:ext uri="{FF2B5EF4-FFF2-40B4-BE49-F238E27FC236}">
                  <a16:creationId xmlns:a16="http://schemas.microsoft.com/office/drawing/2014/main" id="{70A9D073-32BB-CEFE-379F-116F5037D693}"/>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187" name="Google Shape;392;p31">
            <a:extLst>
              <a:ext uri="{FF2B5EF4-FFF2-40B4-BE49-F238E27FC236}">
                <a16:creationId xmlns:a16="http://schemas.microsoft.com/office/drawing/2014/main" id="{24215AC0-BB5C-2B92-91E8-256C8709B2D2}"/>
              </a:ext>
            </a:extLst>
          </p:cNvPr>
          <p:cNvPicPr>
            <a:picLocks/>
          </p:cNvPicPr>
          <p:nvPr/>
        </p:nvPicPr>
        <p:blipFill>
          <a:blip r:embed="rId13"/>
          <a:srcRect/>
          <a:stretch/>
        </p:blipFill>
        <p:spPr>
          <a:xfrm>
            <a:off x="6728493" y="6602641"/>
            <a:ext cx="696030" cy="835237"/>
          </a:xfrm>
          <a:prstGeom prst="rect">
            <a:avLst/>
          </a:prstGeom>
          <a:noFill/>
          <a:ln>
            <a:noFill/>
          </a:ln>
          <a:effectLst>
            <a:outerShdw blurRad="57150" dist="38100" dir="2760000" algn="bl" rotWithShape="0">
              <a:srgbClr val="000000">
                <a:alpha val="86000"/>
              </a:srgbClr>
            </a:outerShdw>
          </a:effectLst>
        </p:spPr>
      </p:pic>
      <p:pic>
        <p:nvPicPr>
          <p:cNvPr id="188" name="Google Shape;392;p31">
            <a:extLst>
              <a:ext uri="{FF2B5EF4-FFF2-40B4-BE49-F238E27FC236}">
                <a16:creationId xmlns:a16="http://schemas.microsoft.com/office/drawing/2014/main" id="{087C9E65-9419-F92E-CF11-60B62741E9EB}"/>
              </a:ext>
            </a:extLst>
          </p:cNvPr>
          <p:cNvPicPr>
            <a:picLocks/>
          </p:cNvPicPr>
          <p:nvPr/>
        </p:nvPicPr>
        <p:blipFill>
          <a:blip r:embed="rId14"/>
          <a:srcRect/>
          <a:stretch/>
        </p:blipFill>
        <p:spPr>
          <a:xfrm>
            <a:off x="4225746" y="6602470"/>
            <a:ext cx="696030" cy="835237"/>
          </a:xfrm>
          <a:prstGeom prst="rect">
            <a:avLst/>
          </a:prstGeom>
          <a:noFill/>
          <a:ln>
            <a:noFill/>
          </a:ln>
          <a:effectLst>
            <a:outerShdw blurRad="57150" dist="38100" dir="2760000" algn="bl" rotWithShape="0">
              <a:srgbClr val="000000">
                <a:alpha val="86000"/>
              </a:srgbClr>
            </a:outerShdw>
          </a:effectLst>
        </p:spPr>
      </p:pic>
      <p:pic>
        <p:nvPicPr>
          <p:cNvPr id="189" name="Google Shape;392;p31">
            <a:extLst>
              <a:ext uri="{FF2B5EF4-FFF2-40B4-BE49-F238E27FC236}">
                <a16:creationId xmlns:a16="http://schemas.microsoft.com/office/drawing/2014/main" id="{55048C0E-E414-1C8C-3AFF-291555F8037E}"/>
              </a:ext>
            </a:extLst>
          </p:cNvPr>
          <p:cNvPicPr>
            <a:picLocks/>
          </p:cNvPicPr>
          <p:nvPr/>
        </p:nvPicPr>
        <p:blipFill>
          <a:blip r:embed="rId15"/>
          <a:srcRect/>
          <a:stretch/>
        </p:blipFill>
        <p:spPr>
          <a:xfrm>
            <a:off x="8273436" y="4977347"/>
            <a:ext cx="696030" cy="835237"/>
          </a:xfrm>
          <a:prstGeom prst="rect">
            <a:avLst/>
          </a:prstGeom>
          <a:noFill/>
          <a:ln>
            <a:noFill/>
          </a:ln>
          <a:effectLst>
            <a:outerShdw blurRad="57150" dist="38100" dir="2760000" algn="bl" rotWithShape="0">
              <a:srgbClr val="000000">
                <a:alpha val="86000"/>
              </a:srgbClr>
            </a:outerShdw>
          </a:effectLst>
        </p:spPr>
      </p:pic>
      <p:pic>
        <p:nvPicPr>
          <p:cNvPr id="190" name="Google Shape;392;p31">
            <a:extLst>
              <a:ext uri="{FF2B5EF4-FFF2-40B4-BE49-F238E27FC236}">
                <a16:creationId xmlns:a16="http://schemas.microsoft.com/office/drawing/2014/main" id="{508667B0-4BC0-AF47-D623-56224E92ED30}"/>
              </a:ext>
            </a:extLst>
          </p:cNvPr>
          <p:cNvPicPr>
            <a:picLocks/>
          </p:cNvPicPr>
          <p:nvPr/>
        </p:nvPicPr>
        <p:blipFill>
          <a:blip r:embed="rId16"/>
          <a:srcRect/>
          <a:stretch/>
        </p:blipFill>
        <p:spPr>
          <a:xfrm>
            <a:off x="3349221" y="4977176"/>
            <a:ext cx="696030" cy="835237"/>
          </a:xfrm>
          <a:prstGeom prst="rect">
            <a:avLst/>
          </a:prstGeom>
          <a:noFill/>
          <a:ln>
            <a:noFill/>
          </a:ln>
          <a:effectLst>
            <a:outerShdw blurRad="57150" dist="38100" dir="2760000" algn="bl" rotWithShape="0">
              <a:srgbClr val="000000">
                <a:alpha val="86000"/>
              </a:srgbClr>
            </a:outerShdw>
          </a:effectLst>
        </p:spPr>
      </p:pic>
      <p:grpSp>
        <p:nvGrpSpPr>
          <p:cNvPr id="191" name="Group 190">
            <a:extLst>
              <a:ext uri="{FF2B5EF4-FFF2-40B4-BE49-F238E27FC236}">
                <a16:creationId xmlns:a16="http://schemas.microsoft.com/office/drawing/2014/main" id="{287C22EB-68F0-335E-C82F-E393A72DC999}"/>
              </a:ext>
            </a:extLst>
          </p:cNvPr>
          <p:cNvGrpSpPr/>
          <p:nvPr/>
        </p:nvGrpSpPr>
        <p:grpSpPr>
          <a:xfrm>
            <a:off x="3522343" y="4682998"/>
            <a:ext cx="463004" cy="184465"/>
            <a:chOff x="2476647" y="2435483"/>
            <a:chExt cx="325550" cy="129702"/>
          </a:xfrm>
        </p:grpSpPr>
        <p:sp>
          <p:nvSpPr>
            <p:cNvPr id="192" name="Google Shape;593;p34">
              <a:extLst>
                <a:ext uri="{FF2B5EF4-FFF2-40B4-BE49-F238E27FC236}">
                  <a16:creationId xmlns:a16="http://schemas.microsoft.com/office/drawing/2014/main" id="{2CFA8DB7-3F33-BDD1-CB38-B25E95922F77}"/>
                </a:ext>
              </a:extLst>
            </p:cNvPr>
            <p:cNvSpPr/>
            <p:nvPr/>
          </p:nvSpPr>
          <p:spPr>
            <a:xfrm rot="-466620">
              <a:off x="2524322" y="2435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3" name="Google Shape;594;p34">
              <a:extLst>
                <a:ext uri="{FF2B5EF4-FFF2-40B4-BE49-F238E27FC236}">
                  <a16:creationId xmlns:a16="http://schemas.microsoft.com/office/drawing/2014/main" id="{77FDDE72-0492-AADC-1B23-11A5BF426F4A}"/>
                </a:ext>
              </a:extLst>
            </p:cNvPr>
            <p:cNvSpPr/>
            <p:nvPr/>
          </p:nvSpPr>
          <p:spPr>
            <a:xfrm rot="-466620">
              <a:off x="2476647" y="2501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4" name="Google Shape;595;p34">
              <a:extLst>
                <a:ext uri="{FF2B5EF4-FFF2-40B4-BE49-F238E27FC236}">
                  <a16:creationId xmlns:a16="http://schemas.microsoft.com/office/drawing/2014/main" id="{F98C2F08-25FB-D08D-F256-67E6062B35D5}"/>
                </a:ext>
              </a:extLst>
            </p:cNvPr>
            <p:cNvSpPr/>
            <p:nvPr/>
          </p:nvSpPr>
          <p:spPr>
            <a:xfrm rot="7885">
              <a:off x="2671397" y="2501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5" name="Google Shape;596;p34">
              <a:extLst>
                <a:ext uri="{FF2B5EF4-FFF2-40B4-BE49-F238E27FC236}">
                  <a16:creationId xmlns:a16="http://schemas.microsoft.com/office/drawing/2014/main" id="{30EDEA2E-E2F8-1983-4247-A98DAFBF1A84}"/>
                </a:ext>
              </a:extLst>
            </p:cNvPr>
            <p:cNvSpPr/>
            <p:nvPr/>
          </p:nvSpPr>
          <p:spPr>
            <a:xfrm rot="292373">
              <a:off x="2612577" y="2466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6" name="Google Shape;597;p34">
              <a:extLst>
                <a:ext uri="{FF2B5EF4-FFF2-40B4-BE49-F238E27FC236}">
                  <a16:creationId xmlns:a16="http://schemas.microsoft.com/office/drawing/2014/main" id="{065EF655-093A-571B-BE85-C86B961B77E4}"/>
                </a:ext>
              </a:extLst>
            </p:cNvPr>
            <p:cNvSpPr/>
            <p:nvPr/>
          </p:nvSpPr>
          <p:spPr>
            <a:xfrm rot="410879">
              <a:off x="2560751" y="2501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grpSp>
      <p:grpSp>
        <p:nvGrpSpPr>
          <p:cNvPr id="197" name="Group 196">
            <a:extLst>
              <a:ext uri="{FF2B5EF4-FFF2-40B4-BE49-F238E27FC236}">
                <a16:creationId xmlns:a16="http://schemas.microsoft.com/office/drawing/2014/main" id="{CE6E5CC7-CC83-6D0D-0EF5-DC526F4EA202}"/>
              </a:ext>
            </a:extLst>
          </p:cNvPr>
          <p:cNvGrpSpPr/>
          <p:nvPr/>
        </p:nvGrpSpPr>
        <p:grpSpPr>
          <a:xfrm>
            <a:off x="4264619" y="6321931"/>
            <a:ext cx="463004" cy="184465"/>
            <a:chOff x="2998560" y="3587858"/>
            <a:chExt cx="325550" cy="129702"/>
          </a:xfrm>
        </p:grpSpPr>
        <p:sp>
          <p:nvSpPr>
            <p:cNvPr id="198" name="Google Shape;598;p34">
              <a:extLst>
                <a:ext uri="{FF2B5EF4-FFF2-40B4-BE49-F238E27FC236}">
                  <a16:creationId xmlns:a16="http://schemas.microsoft.com/office/drawing/2014/main" id="{19736CB8-5CD9-8FC2-C5DD-0C0F00306BF9}"/>
                </a:ext>
              </a:extLst>
            </p:cNvPr>
            <p:cNvSpPr/>
            <p:nvPr/>
          </p:nvSpPr>
          <p:spPr>
            <a:xfrm rot="-466620">
              <a:off x="3046235" y="358785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9" name="Google Shape;599;p34">
              <a:extLst>
                <a:ext uri="{FF2B5EF4-FFF2-40B4-BE49-F238E27FC236}">
                  <a16:creationId xmlns:a16="http://schemas.microsoft.com/office/drawing/2014/main" id="{D28ADB49-A7A2-820F-0BCB-309B4543118A}"/>
                </a:ext>
              </a:extLst>
            </p:cNvPr>
            <p:cNvSpPr/>
            <p:nvPr/>
          </p:nvSpPr>
          <p:spPr>
            <a:xfrm rot="-466620">
              <a:off x="2998560" y="365395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0" name="Google Shape;600;p34">
              <a:extLst>
                <a:ext uri="{FF2B5EF4-FFF2-40B4-BE49-F238E27FC236}">
                  <a16:creationId xmlns:a16="http://schemas.microsoft.com/office/drawing/2014/main" id="{95044A34-B95D-0032-D99E-68F1BCCC434E}"/>
                </a:ext>
              </a:extLst>
            </p:cNvPr>
            <p:cNvSpPr/>
            <p:nvPr/>
          </p:nvSpPr>
          <p:spPr>
            <a:xfrm rot="7885">
              <a:off x="3193310" y="365396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1" name="Google Shape;601;p34">
              <a:extLst>
                <a:ext uri="{FF2B5EF4-FFF2-40B4-BE49-F238E27FC236}">
                  <a16:creationId xmlns:a16="http://schemas.microsoft.com/office/drawing/2014/main" id="{0CF8D7CB-31C9-6B60-CF25-D7225C361C08}"/>
                </a:ext>
              </a:extLst>
            </p:cNvPr>
            <p:cNvSpPr/>
            <p:nvPr/>
          </p:nvSpPr>
          <p:spPr>
            <a:xfrm rot="292373">
              <a:off x="3134489" y="361868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2" name="Google Shape;602;p34">
              <a:extLst>
                <a:ext uri="{FF2B5EF4-FFF2-40B4-BE49-F238E27FC236}">
                  <a16:creationId xmlns:a16="http://schemas.microsoft.com/office/drawing/2014/main" id="{667847DE-F6E6-D6AC-806D-D40A64D12688}"/>
                </a:ext>
              </a:extLst>
            </p:cNvPr>
            <p:cNvSpPr/>
            <p:nvPr/>
          </p:nvSpPr>
          <p:spPr>
            <a:xfrm rot="410879">
              <a:off x="3082663" y="365403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03" name="Group 202">
            <a:extLst>
              <a:ext uri="{FF2B5EF4-FFF2-40B4-BE49-F238E27FC236}">
                <a16:creationId xmlns:a16="http://schemas.microsoft.com/office/drawing/2014/main" id="{F7A4368F-1495-E0FA-0505-EC115B02DF22}"/>
              </a:ext>
            </a:extLst>
          </p:cNvPr>
          <p:cNvGrpSpPr/>
          <p:nvPr/>
        </p:nvGrpSpPr>
        <p:grpSpPr>
          <a:xfrm>
            <a:off x="6746503" y="6357682"/>
            <a:ext cx="463004" cy="184465"/>
            <a:chOff x="4743635" y="3612995"/>
            <a:chExt cx="325550" cy="129702"/>
          </a:xfrm>
        </p:grpSpPr>
        <p:sp>
          <p:nvSpPr>
            <p:cNvPr id="204" name="Google Shape;603;p34">
              <a:extLst>
                <a:ext uri="{FF2B5EF4-FFF2-40B4-BE49-F238E27FC236}">
                  <a16:creationId xmlns:a16="http://schemas.microsoft.com/office/drawing/2014/main" id="{F6E3A66D-BB6C-A88F-8598-E8802BDE7E6F}"/>
                </a:ext>
              </a:extLst>
            </p:cNvPr>
            <p:cNvSpPr/>
            <p:nvPr/>
          </p:nvSpPr>
          <p:spPr>
            <a:xfrm rot="-466620">
              <a:off x="4791310"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5" name="Google Shape;604;p34">
              <a:extLst>
                <a:ext uri="{FF2B5EF4-FFF2-40B4-BE49-F238E27FC236}">
                  <a16:creationId xmlns:a16="http://schemas.microsoft.com/office/drawing/2014/main" id="{1F203F14-6542-948A-CCCE-6123556BE0ED}"/>
                </a:ext>
              </a:extLst>
            </p:cNvPr>
            <p:cNvSpPr/>
            <p:nvPr/>
          </p:nvSpPr>
          <p:spPr>
            <a:xfrm rot="-466620">
              <a:off x="4743635"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6" name="Google Shape;605;p34">
              <a:extLst>
                <a:ext uri="{FF2B5EF4-FFF2-40B4-BE49-F238E27FC236}">
                  <a16:creationId xmlns:a16="http://schemas.microsoft.com/office/drawing/2014/main" id="{78539B39-E025-0FDD-3FD1-61D039B44DC2}"/>
                </a:ext>
              </a:extLst>
            </p:cNvPr>
            <p:cNvSpPr/>
            <p:nvPr/>
          </p:nvSpPr>
          <p:spPr>
            <a:xfrm rot="7885">
              <a:off x="4938385"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7" name="Google Shape;606;p34">
              <a:extLst>
                <a:ext uri="{FF2B5EF4-FFF2-40B4-BE49-F238E27FC236}">
                  <a16:creationId xmlns:a16="http://schemas.microsoft.com/office/drawing/2014/main" id="{1A073FCD-0EC6-88B0-4CBA-4EBBE696C190}"/>
                </a:ext>
              </a:extLst>
            </p:cNvPr>
            <p:cNvSpPr/>
            <p:nvPr/>
          </p:nvSpPr>
          <p:spPr>
            <a:xfrm rot="292373">
              <a:off x="4879564"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8" name="Google Shape;607;p34">
              <a:extLst>
                <a:ext uri="{FF2B5EF4-FFF2-40B4-BE49-F238E27FC236}">
                  <a16:creationId xmlns:a16="http://schemas.microsoft.com/office/drawing/2014/main" id="{B8ECD382-6495-C1ED-4CAE-8F88BBD93E5F}"/>
                </a:ext>
              </a:extLst>
            </p:cNvPr>
            <p:cNvSpPr/>
            <p:nvPr/>
          </p:nvSpPr>
          <p:spPr>
            <a:xfrm rot="410879">
              <a:off x="4827738"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09" name="Group 208">
            <a:extLst>
              <a:ext uri="{FF2B5EF4-FFF2-40B4-BE49-F238E27FC236}">
                <a16:creationId xmlns:a16="http://schemas.microsoft.com/office/drawing/2014/main" id="{B6038E37-4EB9-13DB-23D1-3773C5B3B5E8}"/>
              </a:ext>
            </a:extLst>
          </p:cNvPr>
          <p:cNvGrpSpPr/>
          <p:nvPr/>
        </p:nvGrpSpPr>
        <p:grpSpPr>
          <a:xfrm>
            <a:off x="8466930" y="4692100"/>
            <a:ext cx="463004" cy="184465"/>
            <a:chOff x="5953310" y="2441883"/>
            <a:chExt cx="325550" cy="129702"/>
          </a:xfrm>
        </p:grpSpPr>
        <p:sp>
          <p:nvSpPr>
            <p:cNvPr id="210" name="Google Shape;608;p34">
              <a:extLst>
                <a:ext uri="{FF2B5EF4-FFF2-40B4-BE49-F238E27FC236}">
                  <a16:creationId xmlns:a16="http://schemas.microsoft.com/office/drawing/2014/main" id="{05DD1A7B-F801-53CB-E6E4-E045BD4A9FDC}"/>
                </a:ext>
              </a:extLst>
            </p:cNvPr>
            <p:cNvSpPr/>
            <p:nvPr/>
          </p:nvSpPr>
          <p:spPr>
            <a:xfrm rot="-466620">
              <a:off x="6000985" y="24418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1" name="Google Shape;609;p34">
              <a:extLst>
                <a:ext uri="{FF2B5EF4-FFF2-40B4-BE49-F238E27FC236}">
                  <a16:creationId xmlns:a16="http://schemas.microsoft.com/office/drawing/2014/main" id="{2F9904EE-3D39-9FFA-D624-5D25589118C8}"/>
                </a:ext>
              </a:extLst>
            </p:cNvPr>
            <p:cNvSpPr/>
            <p:nvPr/>
          </p:nvSpPr>
          <p:spPr>
            <a:xfrm rot="-466620">
              <a:off x="5953310" y="25079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2" name="Google Shape;610;p34">
              <a:extLst>
                <a:ext uri="{FF2B5EF4-FFF2-40B4-BE49-F238E27FC236}">
                  <a16:creationId xmlns:a16="http://schemas.microsoft.com/office/drawing/2014/main" id="{D9ABDCDF-B816-ADAA-CF57-0F4E29101524}"/>
                </a:ext>
              </a:extLst>
            </p:cNvPr>
            <p:cNvSpPr/>
            <p:nvPr/>
          </p:nvSpPr>
          <p:spPr>
            <a:xfrm rot="7885">
              <a:off x="6148060" y="25079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3" name="Google Shape;611;p34">
              <a:extLst>
                <a:ext uri="{FF2B5EF4-FFF2-40B4-BE49-F238E27FC236}">
                  <a16:creationId xmlns:a16="http://schemas.microsoft.com/office/drawing/2014/main" id="{55690900-0C86-9DD7-94FE-95EE97B5AAA4}"/>
                </a:ext>
              </a:extLst>
            </p:cNvPr>
            <p:cNvSpPr/>
            <p:nvPr/>
          </p:nvSpPr>
          <p:spPr>
            <a:xfrm rot="292373">
              <a:off x="6089239" y="24727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4" name="Google Shape;612;p34">
              <a:extLst>
                <a:ext uri="{FF2B5EF4-FFF2-40B4-BE49-F238E27FC236}">
                  <a16:creationId xmlns:a16="http://schemas.microsoft.com/office/drawing/2014/main" id="{5AE61A31-6975-455C-E455-B15C81BD5BFB}"/>
                </a:ext>
              </a:extLst>
            </p:cNvPr>
            <p:cNvSpPr/>
            <p:nvPr/>
          </p:nvSpPr>
          <p:spPr>
            <a:xfrm rot="410879">
              <a:off x="6037413" y="25080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15" name="Group 214">
            <a:extLst>
              <a:ext uri="{FF2B5EF4-FFF2-40B4-BE49-F238E27FC236}">
                <a16:creationId xmlns:a16="http://schemas.microsoft.com/office/drawing/2014/main" id="{39A4F9DF-509A-4630-79A0-9128DBA7B886}"/>
              </a:ext>
            </a:extLst>
          </p:cNvPr>
          <p:cNvGrpSpPr/>
          <p:nvPr/>
        </p:nvGrpSpPr>
        <p:grpSpPr>
          <a:xfrm>
            <a:off x="3558841" y="4664509"/>
            <a:ext cx="6050684" cy="1882883"/>
            <a:chOff x="2502310" y="2422483"/>
            <a:chExt cx="4254387" cy="1323902"/>
          </a:xfrm>
        </p:grpSpPr>
        <p:grpSp>
          <p:nvGrpSpPr>
            <p:cNvPr id="216" name="Group 215">
              <a:extLst>
                <a:ext uri="{FF2B5EF4-FFF2-40B4-BE49-F238E27FC236}">
                  <a16:creationId xmlns:a16="http://schemas.microsoft.com/office/drawing/2014/main" id="{D1D15763-ECC5-7972-8460-E1EB93301D70}"/>
                </a:ext>
              </a:extLst>
            </p:cNvPr>
            <p:cNvGrpSpPr/>
            <p:nvPr/>
          </p:nvGrpSpPr>
          <p:grpSpPr>
            <a:xfrm>
              <a:off x="2984885" y="2422483"/>
              <a:ext cx="325550" cy="129702"/>
              <a:chOff x="2984885" y="2422483"/>
              <a:chExt cx="325550" cy="129702"/>
            </a:xfrm>
          </p:grpSpPr>
          <p:sp>
            <p:nvSpPr>
              <p:cNvPr id="318" name="Google Shape;797;p37">
                <a:extLst>
                  <a:ext uri="{FF2B5EF4-FFF2-40B4-BE49-F238E27FC236}">
                    <a16:creationId xmlns:a16="http://schemas.microsoft.com/office/drawing/2014/main" id="{86982F98-3439-60E4-91CA-E10AFE86B482}"/>
                  </a:ext>
                </a:extLst>
              </p:cNvPr>
              <p:cNvSpPr/>
              <p:nvPr/>
            </p:nvSpPr>
            <p:spPr>
              <a:xfrm rot="-466620">
                <a:off x="3032560" y="2422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9" name="Google Shape;798;p37">
                <a:extLst>
                  <a:ext uri="{FF2B5EF4-FFF2-40B4-BE49-F238E27FC236}">
                    <a16:creationId xmlns:a16="http://schemas.microsoft.com/office/drawing/2014/main" id="{86C4A5CB-94C1-6023-B4B3-EBE36628FAA8}"/>
                  </a:ext>
                </a:extLst>
              </p:cNvPr>
              <p:cNvSpPr/>
              <p:nvPr/>
            </p:nvSpPr>
            <p:spPr>
              <a:xfrm rot="-466620">
                <a:off x="2984885" y="2488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0" name="Google Shape;799;p37">
                <a:extLst>
                  <a:ext uri="{FF2B5EF4-FFF2-40B4-BE49-F238E27FC236}">
                    <a16:creationId xmlns:a16="http://schemas.microsoft.com/office/drawing/2014/main" id="{B961E9D0-7B93-A4AE-2F77-A8706A00D72B}"/>
                  </a:ext>
                </a:extLst>
              </p:cNvPr>
              <p:cNvSpPr/>
              <p:nvPr/>
            </p:nvSpPr>
            <p:spPr>
              <a:xfrm rot="7885">
                <a:off x="3179635" y="2488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1" name="Google Shape;800;p37">
                <a:extLst>
                  <a:ext uri="{FF2B5EF4-FFF2-40B4-BE49-F238E27FC236}">
                    <a16:creationId xmlns:a16="http://schemas.microsoft.com/office/drawing/2014/main" id="{82862634-3520-8969-B56C-3C00B123AE05}"/>
                  </a:ext>
                </a:extLst>
              </p:cNvPr>
              <p:cNvSpPr/>
              <p:nvPr/>
            </p:nvSpPr>
            <p:spPr>
              <a:xfrm rot="292373">
                <a:off x="3120814" y="2453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2" name="Google Shape;801;p37">
                <a:extLst>
                  <a:ext uri="{FF2B5EF4-FFF2-40B4-BE49-F238E27FC236}">
                    <a16:creationId xmlns:a16="http://schemas.microsoft.com/office/drawing/2014/main" id="{9FEB8C74-84C1-B63F-D639-942809F8AA1F}"/>
                  </a:ext>
                </a:extLst>
              </p:cNvPr>
              <p:cNvSpPr/>
              <p:nvPr/>
            </p:nvSpPr>
            <p:spPr>
              <a:xfrm rot="410879">
                <a:off x="3068988" y="2488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grpSp>
        <p:grpSp>
          <p:nvGrpSpPr>
            <p:cNvPr id="217" name="Group 216">
              <a:extLst>
                <a:ext uri="{FF2B5EF4-FFF2-40B4-BE49-F238E27FC236}">
                  <a16:creationId xmlns:a16="http://schemas.microsoft.com/office/drawing/2014/main" id="{C209A0B4-3FE2-E141-C133-A49070D3428D}"/>
                </a:ext>
              </a:extLst>
            </p:cNvPr>
            <p:cNvGrpSpPr/>
            <p:nvPr/>
          </p:nvGrpSpPr>
          <p:grpSpPr>
            <a:xfrm>
              <a:off x="4693035" y="2506895"/>
              <a:ext cx="325550" cy="129702"/>
              <a:chOff x="4693035" y="2506895"/>
              <a:chExt cx="325550" cy="129702"/>
            </a:xfrm>
          </p:grpSpPr>
          <p:sp>
            <p:nvSpPr>
              <p:cNvPr id="313" name="Google Shape;806;p37">
                <a:extLst>
                  <a:ext uri="{FF2B5EF4-FFF2-40B4-BE49-F238E27FC236}">
                    <a16:creationId xmlns:a16="http://schemas.microsoft.com/office/drawing/2014/main" id="{D5F14E0A-D4C4-F59D-F174-657FC99E3B72}"/>
                  </a:ext>
                </a:extLst>
              </p:cNvPr>
              <p:cNvSpPr/>
              <p:nvPr/>
            </p:nvSpPr>
            <p:spPr>
              <a:xfrm rot="-466620">
                <a:off x="47407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4" name="Google Shape;807;p37">
                <a:extLst>
                  <a:ext uri="{FF2B5EF4-FFF2-40B4-BE49-F238E27FC236}">
                    <a16:creationId xmlns:a16="http://schemas.microsoft.com/office/drawing/2014/main" id="{77ADE8A1-6D4D-43FE-2D90-AA8429CA9CB1}"/>
                  </a:ext>
                </a:extLst>
              </p:cNvPr>
              <p:cNvSpPr/>
              <p:nvPr/>
            </p:nvSpPr>
            <p:spPr>
              <a:xfrm rot="-466620">
                <a:off x="46930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5" name="Google Shape;808;p37">
                <a:extLst>
                  <a:ext uri="{FF2B5EF4-FFF2-40B4-BE49-F238E27FC236}">
                    <a16:creationId xmlns:a16="http://schemas.microsoft.com/office/drawing/2014/main" id="{267BCFAF-508D-62E6-D6C3-C061FDCB99CF}"/>
                  </a:ext>
                </a:extLst>
              </p:cNvPr>
              <p:cNvSpPr/>
              <p:nvPr/>
            </p:nvSpPr>
            <p:spPr>
              <a:xfrm rot="7885">
                <a:off x="48877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6" name="Google Shape;809;p37">
                <a:extLst>
                  <a:ext uri="{FF2B5EF4-FFF2-40B4-BE49-F238E27FC236}">
                    <a16:creationId xmlns:a16="http://schemas.microsoft.com/office/drawing/2014/main" id="{3FA823AA-4DBE-A0C4-57F2-8BB676174E97}"/>
                  </a:ext>
                </a:extLst>
              </p:cNvPr>
              <p:cNvSpPr/>
              <p:nvPr/>
            </p:nvSpPr>
            <p:spPr>
              <a:xfrm rot="292373">
                <a:off x="48289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7" name="Google Shape;810;p37">
                <a:extLst>
                  <a:ext uri="{FF2B5EF4-FFF2-40B4-BE49-F238E27FC236}">
                    <a16:creationId xmlns:a16="http://schemas.microsoft.com/office/drawing/2014/main" id="{2CB44E58-57FA-DC44-CDFB-BF511B7256D1}"/>
                  </a:ext>
                </a:extLst>
              </p:cNvPr>
              <p:cNvSpPr/>
              <p:nvPr/>
            </p:nvSpPr>
            <p:spPr>
              <a:xfrm rot="410879">
                <a:off x="47771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83" name="Group 282">
              <a:extLst>
                <a:ext uri="{FF2B5EF4-FFF2-40B4-BE49-F238E27FC236}">
                  <a16:creationId xmlns:a16="http://schemas.microsoft.com/office/drawing/2014/main" id="{D5D88A06-4704-E4D2-ABA0-076A1C64B955}"/>
                </a:ext>
              </a:extLst>
            </p:cNvPr>
            <p:cNvGrpSpPr/>
            <p:nvPr/>
          </p:nvGrpSpPr>
          <p:grpSpPr>
            <a:xfrm>
              <a:off x="6412860" y="2489970"/>
              <a:ext cx="325550" cy="129702"/>
              <a:chOff x="6412860" y="2489970"/>
              <a:chExt cx="325550" cy="129702"/>
            </a:xfrm>
          </p:grpSpPr>
          <p:sp>
            <p:nvSpPr>
              <p:cNvPr id="308" name="Google Shape;815;p37">
                <a:extLst>
                  <a:ext uri="{FF2B5EF4-FFF2-40B4-BE49-F238E27FC236}">
                    <a16:creationId xmlns:a16="http://schemas.microsoft.com/office/drawing/2014/main" id="{4AA4AF10-2CDB-105D-021F-F1988757A7C8}"/>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9" name="Google Shape;816;p37">
                <a:extLst>
                  <a:ext uri="{FF2B5EF4-FFF2-40B4-BE49-F238E27FC236}">
                    <a16:creationId xmlns:a16="http://schemas.microsoft.com/office/drawing/2014/main" id="{AB15B172-D0D1-3937-572F-533B1B3C9C54}"/>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0" name="Google Shape;817;p37">
                <a:extLst>
                  <a:ext uri="{FF2B5EF4-FFF2-40B4-BE49-F238E27FC236}">
                    <a16:creationId xmlns:a16="http://schemas.microsoft.com/office/drawing/2014/main" id="{19CB7B46-88DB-6897-A247-E1668277715C}"/>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1" name="Google Shape;818;p37">
                <a:extLst>
                  <a:ext uri="{FF2B5EF4-FFF2-40B4-BE49-F238E27FC236}">
                    <a16:creationId xmlns:a16="http://schemas.microsoft.com/office/drawing/2014/main" id="{C7C4B1B8-8FC2-00BC-5907-4D11BFC0C03B}"/>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2" name="Google Shape;819;p37">
                <a:extLst>
                  <a:ext uri="{FF2B5EF4-FFF2-40B4-BE49-F238E27FC236}">
                    <a16:creationId xmlns:a16="http://schemas.microsoft.com/office/drawing/2014/main" id="{66D47E52-0F98-48B8-1EB1-529C0ED8CB36}"/>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84" name="Group 283">
              <a:extLst>
                <a:ext uri="{FF2B5EF4-FFF2-40B4-BE49-F238E27FC236}">
                  <a16:creationId xmlns:a16="http://schemas.microsoft.com/office/drawing/2014/main" id="{80ADCF7F-ED36-7BD9-0806-E3F0B1AC8052}"/>
                </a:ext>
              </a:extLst>
            </p:cNvPr>
            <p:cNvGrpSpPr/>
            <p:nvPr/>
          </p:nvGrpSpPr>
          <p:grpSpPr>
            <a:xfrm>
              <a:off x="2502310" y="3616683"/>
              <a:ext cx="325550" cy="129702"/>
              <a:chOff x="2502310" y="3616683"/>
              <a:chExt cx="325550" cy="129702"/>
            </a:xfrm>
          </p:grpSpPr>
          <p:sp>
            <p:nvSpPr>
              <p:cNvPr id="303" name="Google Shape;824;p37">
                <a:extLst>
                  <a:ext uri="{FF2B5EF4-FFF2-40B4-BE49-F238E27FC236}">
                    <a16:creationId xmlns:a16="http://schemas.microsoft.com/office/drawing/2014/main" id="{97EF8ECC-80BB-DB2A-8143-8EA172A433B0}"/>
                  </a:ext>
                </a:extLst>
              </p:cNvPr>
              <p:cNvSpPr/>
              <p:nvPr/>
            </p:nvSpPr>
            <p:spPr>
              <a:xfrm rot="-466620">
                <a:off x="2549985" y="36166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4" name="Google Shape;825;p37">
                <a:extLst>
                  <a:ext uri="{FF2B5EF4-FFF2-40B4-BE49-F238E27FC236}">
                    <a16:creationId xmlns:a16="http://schemas.microsoft.com/office/drawing/2014/main" id="{3D61E1DF-9845-F5B8-106B-52566C973157}"/>
                  </a:ext>
                </a:extLst>
              </p:cNvPr>
              <p:cNvSpPr/>
              <p:nvPr/>
            </p:nvSpPr>
            <p:spPr>
              <a:xfrm rot="-466620">
                <a:off x="2502310" y="36827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5" name="Google Shape;826;p37">
                <a:extLst>
                  <a:ext uri="{FF2B5EF4-FFF2-40B4-BE49-F238E27FC236}">
                    <a16:creationId xmlns:a16="http://schemas.microsoft.com/office/drawing/2014/main" id="{469438E2-1DC9-0BD8-B0C7-832925331C6B}"/>
                  </a:ext>
                </a:extLst>
              </p:cNvPr>
              <p:cNvSpPr/>
              <p:nvPr/>
            </p:nvSpPr>
            <p:spPr>
              <a:xfrm rot="7885">
                <a:off x="2697060" y="36827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6" name="Google Shape;827;p37">
                <a:extLst>
                  <a:ext uri="{FF2B5EF4-FFF2-40B4-BE49-F238E27FC236}">
                    <a16:creationId xmlns:a16="http://schemas.microsoft.com/office/drawing/2014/main" id="{4EE7DF00-9389-2D68-4D96-B76250DBEDCA}"/>
                  </a:ext>
                </a:extLst>
              </p:cNvPr>
              <p:cNvSpPr/>
              <p:nvPr/>
            </p:nvSpPr>
            <p:spPr>
              <a:xfrm rot="292373">
                <a:off x="2638239" y="36475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7" name="Google Shape;828;p37">
                <a:extLst>
                  <a:ext uri="{FF2B5EF4-FFF2-40B4-BE49-F238E27FC236}">
                    <a16:creationId xmlns:a16="http://schemas.microsoft.com/office/drawing/2014/main" id="{18A5B206-5E6F-448E-05B2-0DC92FF99AD0}"/>
                  </a:ext>
                </a:extLst>
              </p:cNvPr>
              <p:cNvSpPr/>
              <p:nvPr/>
            </p:nvSpPr>
            <p:spPr>
              <a:xfrm rot="410879">
                <a:off x="2586413" y="36828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85" name="Group 284">
              <a:extLst>
                <a:ext uri="{FF2B5EF4-FFF2-40B4-BE49-F238E27FC236}">
                  <a16:creationId xmlns:a16="http://schemas.microsoft.com/office/drawing/2014/main" id="{6EC9FC7F-D77B-2428-2AC8-B501E1CEE08A}"/>
                </a:ext>
              </a:extLst>
            </p:cNvPr>
            <p:cNvGrpSpPr/>
            <p:nvPr/>
          </p:nvGrpSpPr>
          <p:grpSpPr>
            <a:xfrm>
              <a:off x="4242360" y="3583620"/>
              <a:ext cx="325550" cy="129702"/>
              <a:chOff x="4242360" y="3583620"/>
              <a:chExt cx="325550" cy="129702"/>
            </a:xfrm>
          </p:grpSpPr>
          <p:sp>
            <p:nvSpPr>
              <p:cNvPr id="298" name="Google Shape;833;p37">
                <a:extLst>
                  <a:ext uri="{FF2B5EF4-FFF2-40B4-BE49-F238E27FC236}">
                    <a16:creationId xmlns:a16="http://schemas.microsoft.com/office/drawing/2014/main" id="{B30BC649-FA9F-67E4-CABA-93837D1AF792}"/>
                  </a:ext>
                </a:extLst>
              </p:cNvPr>
              <p:cNvSpPr/>
              <p:nvPr/>
            </p:nvSpPr>
            <p:spPr>
              <a:xfrm rot="-466620">
                <a:off x="42900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9" name="Google Shape;834;p37">
                <a:extLst>
                  <a:ext uri="{FF2B5EF4-FFF2-40B4-BE49-F238E27FC236}">
                    <a16:creationId xmlns:a16="http://schemas.microsoft.com/office/drawing/2014/main" id="{F764853F-3BB5-D102-20A2-B6876907499E}"/>
                  </a:ext>
                </a:extLst>
              </p:cNvPr>
              <p:cNvSpPr/>
              <p:nvPr/>
            </p:nvSpPr>
            <p:spPr>
              <a:xfrm rot="-466620">
                <a:off x="42423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0" name="Google Shape;835;p37">
                <a:extLst>
                  <a:ext uri="{FF2B5EF4-FFF2-40B4-BE49-F238E27FC236}">
                    <a16:creationId xmlns:a16="http://schemas.microsoft.com/office/drawing/2014/main" id="{AEE2E205-4A23-181E-FADD-B87D4BA0A432}"/>
                  </a:ext>
                </a:extLst>
              </p:cNvPr>
              <p:cNvSpPr/>
              <p:nvPr/>
            </p:nvSpPr>
            <p:spPr>
              <a:xfrm rot="7885">
                <a:off x="44371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1" name="Google Shape;836;p37">
                <a:extLst>
                  <a:ext uri="{FF2B5EF4-FFF2-40B4-BE49-F238E27FC236}">
                    <a16:creationId xmlns:a16="http://schemas.microsoft.com/office/drawing/2014/main" id="{C50B55A0-D821-EF4A-075E-69331F0B0352}"/>
                  </a:ext>
                </a:extLst>
              </p:cNvPr>
              <p:cNvSpPr/>
              <p:nvPr/>
            </p:nvSpPr>
            <p:spPr>
              <a:xfrm rot="292373">
                <a:off x="43782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2" name="Google Shape;837;p37">
                <a:extLst>
                  <a:ext uri="{FF2B5EF4-FFF2-40B4-BE49-F238E27FC236}">
                    <a16:creationId xmlns:a16="http://schemas.microsoft.com/office/drawing/2014/main" id="{E136FD11-FE51-F538-35AC-DCBFCCA33CA1}"/>
                  </a:ext>
                </a:extLst>
              </p:cNvPr>
              <p:cNvSpPr/>
              <p:nvPr/>
            </p:nvSpPr>
            <p:spPr>
              <a:xfrm rot="410879">
                <a:off x="43264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86" name="Group 285">
              <a:extLst>
                <a:ext uri="{FF2B5EF4-FFF2-40B4-BE49-F238E27FC236}">
                  <a16:creationId xmlns:a16="http://schemas.microsoft.com/office/drawing/2014/main" id="{48B35E6F-E153-6F17-3A26-B13E537FC214}"/>
                </a:ext>
              </a:extLst>
            </p:cNvPr>
            <p:cNvGrpSpPr/>
            <p:nvPr/>
          </p:nvGrpSpPr>
          <p:grpSpPr>
            <a:xfrm>
              <a:off x="5956960" y="3583620"/>
              <a:ext cx="325550" cy="129702"/>
              <a:chOff x="5956960" y="3583620"/>
              <a:chExt cx="325550" cy="129702"/>
            </a:xfrm>
          </p:grpSpPr>
          <p:sp>
            <p:nvSpPr>
              <p:cNvPr id="293" name="Google Shape;842;p37">
                <a:extLst>
                  <a:ext uri="{FF2B5EF4-FFF2-40B4-BE49-F238E27FC236}">
                    <a16:creationId xmlns:a16="http://schemas.microsoft.com/office/drawing/2014/main" id="{913AF495-0157-34B6-AC40-32624DAAFFB8}"/>
                  </a:ext>
                </a:extLst>
              </p:cNvPr>
              <p:cNvSpPr/>
              <p:nvPr/>
            </p:nvSpPr>
            <p:spPr>
              <a:xfrm rot="-466620">
                <a:off x="60046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4" name="Google Shape;843;p37">
                <a:extLst>
                  <a:ext uri="{FF2B5EF4-FFF2-40B4-BE49-F238E27FC236}">
                    <a16:creationId xmlns:a16="http://schemas.microsoft.com/office/drawing/2014/main" id="{B72C30BA-1762-A397-EA3F-348F938A4622}"/>
                  </a:ext>
                </a:extLst>
              </p:cNvPr>
              <p:cNvSpPr/>
              <p:nvPr/>
            </p:nvSpPr>
            <p:spPr>
              <a:xfrm rot="-466620">
                <a:off x="59569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5" name="Google Shape;844;p37">
                <a:extLst>
                  <a:ext uri="{FF2B5EF4-FFF2-40B4-BE49-F238E27FC236}">
                    <a16:creationId xmlns:a16="http://schemas.microsoft.com/office/drawing/2014/main" id="{A9D2E3A3-782D-37B6-4510-3B80CE9E2729}"/>
                  </a:ext>
                </a:extLst>
              </p:cNvPr>
              <p:cNvSpPr/>
              <p:nvPr/>
            </p:nvSpPr>
            <p:spPr>
              <a:xfrm rot="7885">
                <a:off x="61517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6" name="Google Shape;845;p37">
                <a:extLst>
                  <a:ext uri="{FF2B5EF4-FFF2-40B4-BE49-F238E27FC236}">
                    <a16:creationId xmlns:a16="http://schemas.microsoft.com/office/drawing/2014/main" id="{BA1CF1F3-B13E-578E-9F08-443E9D93D94D}"/>
                  </a:ext>
                </a:extLst>
              </p:cNvPr>
              <p:cNvSpPr/>
              <p:nvPr/>
            </p:nvSpPr>
            <p:spPr>
              <a:xfrm rot="292373">
                <a:off x="60928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7" name="Google Shape;846;p37">
                <a:extLst>
                  <a:ext uri="{FF2B5EF4-FFF2-40B4-BE49-F238E27FC236}">
                    <a16:creationId xmlns:a16="http://schemas.microsoft.com/office/drawing/2014/main" id="{FCCAC365-1473-BBB6-BF81-5086DD8E45A1}"/>
                  </a:ext>
                </a:extLst>
              </p:cNvPr>
              <p:cNvSpPr/>
              <p:nvPr/>
            </p:nvSpPr>
            <p:spPr>
              <a:xfrm rot="410879">
                <a:off x="60410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87" name="Group 286">
              <a:extLst>
                <a:ext uri="{FF2B5EF4-FFF2-40B4-BE49-F238E27FC236}">
                  <a16:creationId xmlns:a16="http://schemas.microsoft.com/office/drawing/2014/main" id="{F44B623A-D96D-67F1-9503-D43DF1AA8F0E}"/>
                </a:ext>
              </a:extLst>
            </p:cNvPr>
            <p:cNvGrpSpPr/>
            <p:nvPr/>
          </p:nvGrpSpPr>
          <p:grpSpPr>
            <a:xfrm>
              <a:off x="6431147" y="3616670"/>
              <a:ext cx="325550" cy="129702"/>
              <a:chOff x="6431147" y="3616670"/>
              <a:chExt cx="325550" cy="129702"/>
            </a:xfrm>
          </p:grpSpPr>
          <p:sp>
            <p:nvSpPr>
              <p:cNvPr id="288" name="Google Shape;847;p37">
                <a:extLst>
                  <a:ext uri="{FF2B5EF4-FFF2-40B4-BE49-F238E27FC236}">
                    <a16:creationId xmlns:a16="http://schemas.microsoft.com/office/drawing/2014/main" id="{8DCEA985-7E06-00AC-5EF4-DFDEA82FEFEF}"/>
                  </a:ext>
                </a:extLst>
              </p:cNvPr>
              <p:cNvSpPr/>
              <p:nvPr/>
            </p:nvSpPr>
            <p:spPr>
              <a:xfrm rot="-466620">
                <a:off x="6478822" y="36166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9" name="Google Shape;848;p37">
                <a:extLst>
                  <a:ext uri="{FF2B5EF4-FFF2-40B4-BE49-F238E27FC236}">
                    <a16:creationId xmlns:a16="http://schemas.microsoft.com/office/drawing/2014/main" id="{4C6E0444-2994-06D0-3589-A4999EA12A04}"/>
                  </a:ext>
                </a:extLst>
              </p:cNvPr>
              <p:cNvSpPr/>
              <p:nvPr/>
            </p:nvSpPr>
            <p:spPr>
              <a:xfrm rot="-466620">
                <a:off x="6431147" y="36827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0" name="Google Shape;849;p37">
                <a:extLst>
                  <a:ext uri="{FF2B5EF4-FFF2-40B4-BE49-F238E27FC236}">
                    <a16:creationId xmlns:a16="http://schemas.microsoft.com/office/drawing/2014/main" id="{A1172AB6-9604-A2FE-D104-5BFAC520084F}"/>
                  </a:ext>
                </a:extLst>
              </p:cNvPr>
              <p:cNvSpPr/>
              <p:nvPr/>
            </p:nvSpPr>
            <p:spPr>
              <a:xfrm rot="7885">
                <a:off x="6625897" y="36827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1" name="Google Shape;850;p37">
                <a:extLst>
                  <a:ext uri="{FF2B5EF4-FFF2-40B4-BE49-F238E27FC236}">
                    <a16:creationId xmlns:a16="http://schemas.microsoft.com/office/drawing/2014/main" id="{1797970C-9717-633A-5558-D5EBDE366075}"/>
                  </a:ext>
                </a:extLst>
              </p:cNvPr>
              <p:cNvSpPr/>
              <p:nvPr/>
            </p:nvSpPr>
            <p:spPr>
              <a:xfrm rot="292373">
                <a:off x="6567077" y="36474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2" name="Google Shape;851;p37">
                <a:extLst>
                  <a:ext uri="{FF2B5EF4-FFF2-40B4-BE49-F238E27FC236}">
                    <a16:creationId xmlns:a16="http://schemas.microsoft.com/office/drawing/2014/main" id="{4CC5F3E4-27F0-B3A8-D2F9-E9C5EFE168BB}"/>
                  </a:ext>
                </a:extLst>
              </p:cNvPr>
              <p:cNvSpPr/>
              <p:nvPr/>
            </p:nvSpPr>
            <p:spPr>
              <a:xfrm rot="410879">
                <a:off x="6515251" y="36828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sp>
        <p:nvSpPr>
          <p:cNvPr id="323" name="Thought Bubble: Cloud 128">
            <a:extLst>
              <a:ext uri="{FF2B5EF4-FFF2-40B4-BE49-F238E27FC236}">
                <a16:creationId xmlns:a16="http://schemas.microsoft.com/office/drawing/2014/main" id="{7A06CFAB-854A-4AC1-3188-BF072BE44999}"/>
              </a:ext>
            </a:extLst>
          </p:cNvPr>
          <p:cNvSpPr/>
          <p:nvPr/>
        </p:nvSpPr>
        <p:spPr>
          <a:xfrm>
            <a:off x="4812613" y="1343608"/>
            <a:ext cx="5253430" cy="1301778"/>
          </a:xfrm>
          <a:prstGeom prst="cloudCallout">
            <a:avLst>
              <a:gd name="adj1" fmla="val -10632"/>
              <a:gd name="adj2" fmla="val 96157"/>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560" dirty="0"/>
              <a:t>…everybody just works at their own pace…</a:t>
            </a:r>
          </a:p>
        </p:txBody>
      </p:sp>
      <p:pic>
        <p:nvPicPr>
          <p:cNvPr id="324" name="Google Shape;640;p35">
            <a:extLst>
              <a:ext uri="{FF2B5EF4-FFF2-40B4-BE49-F238E27FC236}">
                <a16:creationId xmlns:a16="http://schemas.microsoft.com/office/drawing/2014/main" id="{A03BE00F-8EC8-1018-6B32-133D280B80C9}"/>
              </a:ext>
            </a:extLst>
          </p:cNvPr>
          <p:cNvPicPr preferRelativeResize="0"/>
          <p:nvPr/>
        </p:nvPicPr>
        <p:blipFill>
          <a:blip r:embed="rId11">
            <a:alphaModFix/>
          </a:blip>
          <a:stretch>
            <a:fillRect/>
          </a:stretch>
        </p:blipFill>
        <p:spPr>
          <a:xfrm rot="20491997">
            <a:off x="5993325" y="4570684"/>
            <a:ext cx="657896" cy="331045"/>
          </a:xfrm>
          <a:prstGeom prst="rect">
            <a:avLst/>
          </a:prstGeom>
          <a:noFill/>
          <a:ln>
            <a:noFill/>
          </a:ln>
        </p:spPr>
      </p:pic>
      <p:pic>
        <p:nvPicPr>
          <p:cNvPr id="325" name="Google Shape;640;p35">
            <a:extLst>
              <a:ext uri="{FF2B5EF4-FFF2-40B4-BE49-F238E27FC236}">
                <a16:creationId xmlns:a16="http://schemas.microsoft.com/office/drawing/2014/main" id="{0E01A8F7-CC50-93B5-7446-80B9C0E7BBA5}"/>
              </a:ext>
            </a:extLst>
          </p:cNvPr>
          <p:cNvPicPr preferRelativeResize="0"/>
          <p:nvPr/>
        </p:nvPicPr>
        <p:blipFill>
          <a:blip r:embed="rId11">
            <a:alphaModFix/>
          </a:blip>
          <a:stretch>
            <a:fillRect/>
          </a:stretch>
        </p:blipFill>
        <p:spPr>
          <a:xfrm rot="20491997">
            <a:off x="5985640" y="4561039"/>
            <a:ext cx="657896" cy="400565"/>
          </a:xfrm>
          <a:prstGeom prst="rect">
            <a:avLst/>
          </a:prstGeom>
          <a:noFill/>
          <a:ln>
            <a:noFill/>
          </a:ln>
        </p:spPr>
      </p:pic>
      <p:sp>
        <p:nvSpPr>
          <p:cNvPr id="4" name="Text Placeholder 3">
            <a:extLst>
              <a:ext uri="{FF2B5EF4-FFF2-40B4-BE49-F238E27FC236}">
                <a16:creationId xmlns:a16="http://schemas.microsoft.com/office/drawing/2014/main" id="{2D9E587D-886B-3748-82C4-3E521386CFD2}"/>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C09D88C6-1490-A1FB-1BD8-E57B852B0B6A}"/>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43F06E50-DE86-FBC9-4E4F-24CA55DD184D}"/>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324286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000"/>
                                  </p:stCondLst>
                                  <p:childTnLst>
                                    <p:animEffect transition="out" filter="fade">
                                      <p:cBhvr>
                                        <p:cTn id="6" dur="1000"/>
                                        <p:tgtEl>
                                          <p:spTgt spid="191"/>
                                        </p:tgtEl>
                                      </p:cBhvr>
                                    </p:animEffect>
                                    <p:set>
                                      <p:cBhvr>
                                        <p:cTn id="7" dur="1" fill="hold">
                                          <p:stCondLst>
                                            <p:cond delay="999"/>
                                          </p:stCondLst>
                                        </p:cTn>
                                        <p:tgtEl>
                                          <p:spTgt spid="191"/>
                                        </p:tgtEl>
                                        <p:attrNameLst>
                                          <p:attrName>style.visibility</p:attrName>
                                        </p:attrNameLst>
                                      </p:cBhvr>
                                      <p:to>
                                        <p:strVal val="hidden"/>
                                      </p:to>
                                    </p:set>
                                  </p:childTnLst>
                                </p:cTn>
                              </p:par>
                              <p:par>
                                <p:cTn id="8" presetID="10" presetClass="exit" presetSubtype="0" fill="hold" nodeType="withEffect">
                                  <p:stCondLst>
                                    <p:cond delay="1000"/>
                                  </p:stCondLst>
                                  <p:childTnLst>
                                    <p:animEffect transition="out" filter="fade">
                                      <p:cBhvr>
                                        <p:cTn id="9" dur="1000"/>
                                        <p:tgtEl>
                                          <p:spTgt spid="197"/>
                                        </p:tgtEl>
                                      </p:cBhvr>
                                    </p:animEffect>
                                    <p:set>
                                      <p:cBhvr>
                                        <p:cTn id="10" dur="1" fill="hold">
                                          <p:stCondLst>
                                            <p:cond delay="999"/>
                                          </p:stCondLst>
                                        </p:cTn>
                                        <p:tgtEl>
                                          <p:spTgt spid="197"/>
                                        </p:tgtEl>
                                        <p:attrNameLst>
                                          <p:attrName>style.visibility</p:attrName>
                                        </p:attrNameLst>
                                      </p:cBhvr>
                                      <p:to>
                                        <p:strVal val="hidden"/>
                                      </p:to>
                                    </p:set>
                                  </p:childTnLst>
                                </p:cTn>
                              </p:par>
                              <p:par>
                                <p:cTn id="11" presetID="10" presetClass="exit" presetSubtype="0" fill="hold" nodeType="withEffect">
                                  <p:stCondLst>
                                    <p:cond delay="1000"/>
                                  </p:stCondLst>
                                  <p:childTnLst>
                                    <p:animEffect transition="out" filter="fade">
                                      <p:cBhvr>
                                        <p:cTn id="12" dur="1000"/>
                                        <p:tgtEl>
                                          <p:spTgt spid="203"/>
                                        </p:tgtEl>
                                      </p:cBhvr>
                                    </p:animEffect>
                                    <p:set>
                                      <p:cBhvr>
                                        <p:cTn id="13" dur="1" fill="hold">
                                          <p:stCondLst>
                                            <p:cond delay="999"/>
                                          </p:stCondLst>
                                        </p:cTn>
                                        <p:tgtEl>
                                          <p:spTgt spid="203"/>
                                        </p:tgtEl>
                                        <p:attrNameLst>
                                          <p:attrName>style.visibility</p:attrName>
                                        </p:attrNameLst>
                                      </p:cBhvr>
                                      <p:to>
                                        <p:strVal val="hidden"/>
                                      </p:to>
                                    </p:set>
                                  </p:childTnLst>
                                </p:cTn>
                              </p:par>
                              <p:par>
                                <p:cTn id="14" presetID="10" presetClass="exit" presetSubtype="0" fill="hold" nodeType="withEffect">
                                  <p:stCondLst>
                                    <p:cond delay="1000"/>
                                  </p:stCondLst>
                                  <p:childTnLst>
                                    <p:animEffect transition="out" filter="fade">
                                      <p:cBhvr>
                                        <p:cTn id="15" dur="1000"/>
                                        <p:tgtEl>
                                          <p:spTgt spid="209"/>
                                        </p:tgtEl>
                                      </p:cBhvr>
                                    </p:animEffect>
                                    <p:set>
                                      <p:cBhvr>
                                        <p:cTn id="16" dur="1" fill="hold">
                                          <p:stCondLst>
                                            <p:cond delay="999"/>
                                          </p:stCondLst>
                                        </p:cTn>
                                        <p:tgtEl>
                                          <p:spTgt spid="209"/>
                                        </p:tgtEl>
                                        <p:attrNameLst>
                                          <p:attrName>style.visibility</p:attrName>
                                        </p:attrNameLst>
                                      </p:cBhvr>
                                      <p:to>
                                        <p:strVal val="hidden"/>
                                      </p:to>
                                    </p:set>
                                  </p:childTnLst>
                                </p:cTn>
                              </p:par>
                              <p:par>
                                <p:cTn id="17" presetID="42" presetClass="path" presetSubtype="0" accel="50000" decel="50000" autoRev="1" fill="hold" nodeType="withEffect">
                                  <p:stCondLst>
                                    <p:cond delay="0"/>
                                  </p:stCondLst>
                                  <p:childTnLst>
                                    <p:animMotion origin="layout" path="M -1.38889E-6 9.87654E-7 L 0.44809 -0.40679 " pathEditMode="relative" rAng="0" ptsTypes="AA">
                                      <p:cBhvr>
                                        <p:cTn id="18" dur="5000" fill="hold"/>
                                        <p:tgtEl>
                                          <p:spTgt spid="190"/>
                                        </p:tgtEl>
                                        <p:attrNameLst>
                                          <p:attrName>ppt_x</p:attrName>
                                          <p:attrName>ppt_y</p:attrName>
                                        </p:attrNameLst>
                                      </p:cBhvr>
                                      <p:rCtr x="22396" y="-20340"/>
                                    </p:animMotion>
                                  </p:childTnLst>
                                </p:cTn>
                              </p:par>
                              <p:par>
                                <p:cTn id="19" presetID="42" presetClass="path" presetSubtype="0" accel="50000" decel="50000" autoRev="1" fill="hold" nodeType="withEffect">
                                  <p:stCondLst>
                                    <p:cond delay="0"/>
                                  </p:stCondLst>
                                  <p:childTnLst>
                                    <p:animMotion origin="layout" path="M 3.88889E-6 -1.23457E-6 L 0.41597 -0.56605 " pathEditMode="relative" rAng="0" ptsTypes="AA">
                                      <p:cBhvr>
                                        <p:cTn id="20" dur="5000" fill="hold"/>
                                        <p:tgtEl>
                                          <p:spTgt spid="188"/>
                                        </p:tgtEl>
                                        <p:attrNameLst>
                                          <p:attrName>ppt_x</p:attrName>
                                          <p:attrName>ppt_y</p:attrName>
                                        </p:attrNameLst>
                                      </p:cBhvr>
                                      <p:rCtr x="20799" y="-28302"/>
                                    </p:animMotion>
                                  </p:childTnLst>
                                </p:cTn>
                              </p:par>
                              <p:par>
                                <p:cTn id="21" presetID="42" presetClass="path" presetSubtype="0" accel="50000" decel="50000" autoRev="1" fill="hold" nodeType="withEffect">
                                  <p:stCondLst>
                                    <p:cond delay="0"/>
                                  </p:stCondLst>
                                  <p:childTnLst>
                                    <p:animMotion origin="layout" path="M 2.77778E-6 -1.23457E-6 L 0.27482 -0.55185 " pathEditMode="relative" rAng="0" ptsTypes="AA">
                                      <p:cBhvr>
                                        <p:cTn id="22" dur="5000" fill="hold"/>
                                        <p:tgtEl>
                                          <p:spTgt spid="187"/>
                                        </p:tgtEl>
                                        <p:attrNameLst>
                                          <p:attrName>ppt_x</p:attrName>
                                          <p:attrName>ppt_y</p:attrName>
                                        </p:attrNameLst>
                                      </p:cBhvr>
                                      <p:rCtr x="13733" y="-27593"/>
                                    </p:animMotion>
                                  </p:childTnLst>
                                </p:cTn>
                              </p:par>
                              <p:par>
                                <p:cTn id="23" presetID="42" presetClass="path" presetSubtype="0" accel="50000" decel="50000" autoRev="1" fill="hold" nodeType="withEffect">
                                  <p:stCondLst>
                                    <p:cond delay="0"/>
                                  </p:stCondLst>
                                  <p:childTnLst>
                                    <p:animMotion origin="layout" path="M 2.77778E-6 9.87654E-7 L 0.2151 -0.27377 " pathEditMode="relative" rAng="0" ptsTypes="AA">
                                      <p:cBhvr>
                                        <p:cTn id="24" dur="5000" fill="hold"/>
                                        <p:tgtEl>
                                          <p:spTgt spid="189"/>
                                        </p:tgtEl>
                                        <p:attrNameLst>
                                          <p:attrName>ppt_x</p:attrName>
                                          <p:attrName>ppt_y</p:attrName>
                                        </p:attrNameLst>
                                      </p:cBhvr>
                                      <p:rCtr x="10747" y="-13704"/>
                                    </p:animMotion>
                                  </p:childTnLst>
                                </p:cTn>
                              </p:par>
                              <p:par>
                                <p:cTn id="25" presetID="10" presetClass="entr" presetSubtype="0" fill="hold" nodeType="withEffect">
                                  <p:stCondLst>
                                    <p:cond delay="5000"/>
                                  </p:stCondLst>
                                  <p:childTnLst>
                                    <p:set>
                                      <p:cBhvr>
                                        <p:cTn id="26" dur="1" fill="hold">
                                          <p:stCondLst>
                                            <p:cond delay="0"/>
                                          </p:stCondLst>
                                        </p:cTn>
                                        <p:tgtEl>
                                          <p:spTgt spid="160"/>
                                        </p:tgtEl>
                                        <p:attrNameLst>
                                          <p:attrName>style.visibility</p:attrName>
                                        </p:attrNameLst>
                                      </p:cBhvr>
                                      <p:to>
                                        <p:strVal val="visible"/>
                                      </p:to>
                                    </p:set>
                                    <p:animEffect transition="in" filter="fade">
                                      <p:cBhvr>
                                        <p:cTn id="27" dur="500"/>
                                        <p:tgtEl>
                                          <p:spTgt spid="160"/>
                                        </p:tgtEl>
                                      </p:cBhvr>
                                    </p:animEffect>
                                  </p:childTnLst>
                                </p:cTn>
                              </p:par>
                              <p:par>
                                <p:cTn id="28" presetID="10" presetClass="entr" presetSubtype="0" fill="hold" nodeType="withEffect">
                                  <p:stCondLst>
                                    <p:cond delay="5000"/>
                                  </p:stCondLst>
                                  <p:childTnLst>
                                    <p:set>
                                      <p:cBhvr>
                                        <p:cTn id="29" dur="1" fill="hold">
                                          <p:stCondLst>
                                            <p:cond delay="0"/>
                                          </p:stCondLst>
                                        </p:cTn>
                                        <p:tgtEl>
                                          <p:spTgt spid="166"/>
                                        </p:tgtEl>
                                        <p:attrNameLst>
                                          <p:attrName>style.visibility</p:attrName>
                                        </p:attrNameLst>
                                      </p:cBhvr>
                                      <p:to>
                                        <p:strVal val="visible"/>
                                      </p:to>
                                    </p:set>
                                    <p:animEffect transition="in" filter="fade">
                                      <p:cBhvr>
                                        <p:cTn id="30" dur="500"/>
                                        <p:tgtEl>
                                          <p:spTgt spid="166"/>
                                        </p:tgtEl>
                                      </p:cBhvr>
                                    </p:animEffect>
                                  </p:childTnLst>
                                </p:cTn>
                              </p:par>
                              <p:par>
                                <p:cTn id="31" presetID="10" presetClass="entr" presetSubtype="0" fill="hold" nodeType="withEffect">
                                  <p:stCondLst>
                                    <p:cond delay="5000"/>
                                  </p:stCondLst>
                                  <p:childTnLst>
                                    <p:set>
                                      <p:cBhvr>
                                        <p:cTn id="32" dur="1" fill="hold">
                                          <p:stCondLst>
                                            <p:cond delay="0"/>
                                          </p:stCondLst>
                                        </p:cTn>
                                        <p:tgtEl>
                                          <p:spTgt spid="172"/>
                                        </p:tgtEl>
                                        <p:attrNameLst>
                                          <p:attrName>style.visibility</p:attrName>
                                        </p:attrNameLst>
                                      </p:cBhvr>
                                      <p:to>
                                        <p:strVal val="visible"/>
                                      </p:to>
                                    </p:set>
                                    <p:animEffect transition="in" filter="fade">
                                      <p:cBhvr>
                                        <p:cTn id="33" dur="500"/>
                                        <p:tgtEl>
                                          <p:spTgt spid="172"/>
                                        </p:tgtEl>
                                      </p:cBhvr>
                                    </p:animEffect>
                                  </p:childTnLst>
                                </p:cTn>
                              </p:par>
                              <p:par>
                                <p:cTn id="34" presetID="10" presetClass="entr" presetSubtype="0" fill="hold" nodeType="withEffect">
                                  <p:stCondLst>
                                    <p:cond delay="5000"/>
                                  </p:stCondLst>
                                  <p:childTnLst>
                                    <p:set>
                                      <p:cBhvr>
                                        <p:cTn id="35" dur="1" fill="hold">
                                          <p:stCondLst>
                                            <p:cond delay="0"/>
                                          </p:stCondLst>
                                        </p:cTn>
                                        <p:tgtEl>
                                          <p:spTgt spid="178"/>
                                        </p:tgtEl>
                                        <p:attrNameLst>
                                          <p:attrName>style.visibility</p:attrName>
                                        </p:attrNameLst>
                                      </p:cBhvr>
                                      <p:to>
                                        <p:strVal val="visible"/>
                                      </p:to>
                                    </p:set>
                                    <p:animEffect transition="in" filter="fade">
                                      <p:cBhvr>
                                        <p:cTn id="36" dur="500"/>
                                        <p:tgtEl>
                                          <p:spTgt spid="17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nodeType="afterEffect">
                                  <p:stCondLst>
                                    <p:cond delay="0"/>
                                  </p:stCondLst>
                                  <p:childTnLst>
                                    <p:set>
                                      <p:cBhvr>
                                        <p:cTn id="44" dur="1" fill="hold">
                                          <p:stCondLst>
                                            <p:cond delay="0"/>
                                          </p:stCondLst>
                                        </p:cTn>
                                        <p:tgtEl>
                                          <p:spTgt spid="215"/>
                                        </p:tgtEl>
                                        <p:attrNameLst>
                                          <p:attrName>style.visibility</p:attrName>
                                        </p:attrNameLst>
                                      </p:cBhvr>
                                      <p:to>
                                        <p:strVal val="visible"/>
                                      </p:to>
                                    </p:set>
                                    <p:animEffect transition="in" filter="fade">
                                      <p:cBhvr>
                                        <p:cTn id="45"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 name="Text Placeholder 2">
            <a:extLst>
              <a:ext uri="{FF2B5EF4-FFF2-40B4-BE49-F238E27FC236}">
                <a16:creationId xmlns:a16="http://schemas.microsoft.com/office/drawing/2014/main" id="{5D598B1E-B057-105A-7E3A-138F6510C210}"/>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C61C6197-E444-94EC-F351-055003B1F2F3}"/>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7E52DFDD-C78E-D783-79B3-52656B722361}"/>
              </a:ext>
            </a:extLst>
          </p:cNvPr>
          <p:cNvSpPr>
            <a:spLocks noGrp="1"/>
          </p:cNvSpPr>
          <p:nvPr>
            <p:ph type="body" sz="quarter" idx="16"/>
          </p:nvPr>
        </p:nvSpPr>
        <p:spPr/>
        <p:txBody>
          <a:bodyPr/>
          <a:lstStyle/>
          <a:p>
            <a:endParaRPr lang="en-IT"/>
          </a:p>
        </p:txBody>
      </p:sp>
      <p:pic>
        <p:nvPicPr>
          <p:cNvPr id="12290" name="Picture 2" descr="Download HD Have Questions - Question Mark Clipart Transparent PNG Image -  NicePNG.com">
            <a:extLst>
              <a:ext uri="{FF2B5EF4-FFF2-40B4-BE49-F238E27FC236}">
                <a16:creationId xmlns:a16="http://schemas.microsoft.com/office/drawing/2014/main" id="{F1720316-F595-C65D-F407-E1A8DA3F1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5977" y="1685677"/>
            <a:ext cx="3992845" cy="6382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3181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6" name="Oval 5">
            <a:extLst>
              <a:ext uri="{FF2B5EF4-FFF2-40B4-BE49-F238E27FC236}">
                <a16:creationId xmlns:a16="http://schemas.microsoft.com/office/drawing/2014/main" id="{45F0057C-0845-880D-3179-07CA0681FDF0}"/>
              </a:ext>
            </a:extLst>
          </p:cNvPr>
          <p:cNvSpPr/>
          <p:nvPr/>
        </p:nvSpPr>
        <p:spPr>
          <a:xfrm>
            <a:off x="9216302" y="1497225"/>
            <a:ext cx="3788498" cy="2150639"/>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45" name="Google Shape;707;p36">
            <a:extLst>
              <a:ext uri="{FF2B5EF4-FFF2-40B4-BE49-F238E27FC236}">
                <a16:creationId xmlns:a16="http://schemas.microsoft.com/office/drawing/2014/main" id="{CA9E3BCB-CB0E-65D7-7B0D-0C43E04194A0}"/>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pic>
        <p:nvPicPr>
          <p:cNvPr id="46" name="Google Shape;710;p36">
            <a:extLst>
              <a:ext uri="{FF2B5EF4-FFF2-40B4-BE49-F238E27FC236}">
                <a16:creationId xmlns:a16="http://schemas.microsoft.com/office/drawing/2014/main" id="{C88CD578-0252-EE58-DD9E-D89EC3B0ACAC}"/>
              </a:ext>
            </a:extLst>
          </p:cNvPr>
          <p:cNvPicPr preferRelativeResize="0"/>
          <p:nvPr/>
        </p:nvPicPr>
        <p:blipFill>
          <a:blip r:embed="rId3">
            <a:alphaModFix/>
          </a:blip>
          <a:stretch>
            <a:fillRect/>
          </a:stretch>
        </p:blipFill>
        <p:spPr>
          <a:xfrm rot="1091597">
            <a:off x="2680551" y="1812197"/>
            <a:ext cx="658214" cy="330842"/>
          </a:xfrm>
          <a:prstGeom prst="rect">
            <a:avLst/>
          </a:prstGeom>
          <a:noFill/>
          <a:ln>
            <a:noFill/>
          </a:ln>
        </p:spPr>
      </p:pic>
      <p:pic>
        <p:nvPicPr>
          <p:cNvPr id="47" name="Google Shape;712;p36">
            <a:extLst>
              <a:ext uri="{FF2B5EF4-FFF2-40B4-BE49-F238E27FC236}">
                <a16:creationId xmlns:a16="http://schemas.microsoft.com/office/drawing/2014/main" id="{8AEEA629-5E42-879F-AE76-FC2501151DBD}"/>
              </a:ext>
            </a:extLst>
          </p:cNvPr>
          <p:cNvPicPr preferRelativeResize="0"/>
          <p:nvPr/>
        </p:nvPicPr>
        <p:blipFill>
          <a:blip r:embed="rId3">
            <a:alphaModFix/>
          </a:blip>
          <a:stretch>
            <a:fillRect/>
          </a:stretch>
        </p:blipFill>
        <p:spPr>
          <a:xfrm rot="-458565">
            <a:off x="3740214" y="1938817"/>
            <a:ext cx="667392" cy="324968"/>
          </a:xfrm>
          <a:prstGeom prst="rect">
            <a:avLst/>
          </a:prstGeom>
          <a:noFill/>
          <a:ln>
            <a:noFill/>
          </a:ln>
        </p:spPr>
      </p:pic>
      <p:pic>
        <p:nvPicPr>
          <p:cNvPr id="48" name="Google Shape;715;p36">
            <a:extLst>
              <a:ext uri="{FF2B5EF4-FFF2-40B4-BE49-F238E27FC236}">
                <a16:creationId xmlns:a16="http://schemas.microsoft.com/office/drawing/2014/main" id="{0FFCB407-26D1-A7B9-BC17-93BBFF6CFC5A}"/>
              </a:ext>
            </a:extLst>
          </p:cNvPr>
          <p:cNvPicPr preferRelativeResize="0"/>
          <p:nvPr/>
        </p:nvPicPr>
        <p:blipFill>
          <a:blip r:embed="rId3">
            <a:alphaModFix/>
          </a:blip>
          <a:stretch>
            <a:fillRect/>
          </a:stretch>
        </p:blipFill>
        <p:spPr>
          <a:xfrm rot="433274">
            <a:off x="3119098" y="2220378"/>
            <a:ext cx="667618" cy="324824"/>
          </a:xfrm>
          <a:prstGeom prst="rect">
            <a:avLst/>
          </a:prstGeom>
          <a:noFill/>
          <a:ln>
            <a:noFill/>
          </a:ln>
        </p:spPr>
      </p:pic>
      <p:pic>
        <p:nvPicPr>
          <p:cNvPr id="49" name="Google Shape;717;p36">
            <a:extLst>
              <a:ext uri="{FF2B5EF4-FFF2-40B4-BE49-F238E27FC236}">
                <a16:creationId xmlns:a16="http://schemas.microsoft.com/office/drawing/2014/main" id="{502D7DA7-615B-D95F-AB7B-2EA6B3847122}"/>
              </a:ext>
            </a:extLst>
          </p:cNvPr>
          <p:cNvPicPr preferRelativeResize="0"/>
          <p:nvPr/>
        </p:nvPicPr>
        <p:blipFill>
          <a:blip r:embed="rId3">
            <a:alphaModFix/>
          </a:blip>
          <a:stretch>
            <a:fillRect/>
          </a:stretch>
        </p:blipFill>
        <p:spPr>
          <a:xfrm rot="-144441">
            <a:off x="3301255" y="2555225"/>
            <a:ext cx="669276" cy="323745"/>
          </a:xfrm>
          <a:prstGeom prst="rect">
            <a:avLst/>
          </a:prstGeom>
          <a:noFill/>
          <a:ln>
            <a:noFill/>
          </a:ln>
        </p:spPr>
      </p:pic>
      <p:sp>
        <p:nvSpPr>
          <p:cNvPr id="50" name="Google Shape;736;p36">
            <a:extLst>
              <a:ext uri="{FF2B5EF4-FFF2-40B4-BE49-F238E27FC236}">
                <a16:creationId xmlns:a16="http://schemas.microsoft.com/office/drawing/2014/main" id="{040B8612-632A-393C-C0D4-48AD1B36A7B1}"/>
              </a:ext>
            </a:extLst>
          </p:cNvPr>
          <p:cNvSpPr/>
          <p:nvPr/>
        </p:nvSpPr>
        <p:spPr>
          <a:xfrm rot="-466620">
            <a:off x="9389223" y="2317682"/>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 name="Google Shape;737;p36">
            <a:extLst>
              <a:ext uri="{FF2B5EF4-FFF2-40B4-BE49-F238E27FC236}">
                <a16:creationId xmlns:a16="http://schemas.microsoft.com/office/drawing/2014/main" id="{C0623196-C78E-1AA2-8823-E6B9E66EC221}"/>
              </a:ext>
            </a:extLst>
          </p:cNvPr>
          <p:cNvSpPr/>
          <p:nvPr/>
        </p:nvSpPr>
        <p:spPr>
          <a:xfrm rot="-466620">
            <a:off x="9321419" y="2411691"/>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2" name="Google Shape;738;p36">
            <a:extLst>
              <a:ext uri="{FF2B5EF4-FFF2-40B4-BE49-F238E27FC236}">
                <a16:creationId xmlns:a16="http://schemas.microsoft.com/office/drawing/2014/main" id="{29A1F8C9-D5C6-D96C-1D63-EC29928FAEF2}"/>
              </a:ext>
            </a:extLst>
          </p:cNvPr>
          <p:cNvSpPr/>
          <p:nvPr/>
        </p:nvSpPr>
        <p:spPr>
          <a:xfrm rot="7885">
            <a:off x="9598396" y="2411694"/>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3" name="Google Shape;739;p36">
            <a:extLst>
              <a:ext uri="{FF2B5EF4-FFF2-40B4-BE49-F238E27FC236}">
                <a16:creationId xmlns:a16="http://schemas.microsoft.com/office/drawing/2014/main" id="{AA4D813D-B334-CFF3-C1DD-5E930A9A0F5F}"/>
              </a:ext>
            </a:extLst>
          </p:cNvPr>
          <p:cNvSpPr/>
          <p:nvPr/>
        </p:nvSpPr>
        <p:spPr>
          <a:xfrm rot="292373">
            <a:off x="9514740" y="2361519"/>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4" name="Google Shape;740;p36">
            <a:extLst>
              <a:ext uri="{FF2B5EF4-FFF2-40B4-BE49-F238E27FC236}">
                <a16:creationId xmlns:a16="http://schemas.microsoft.com/office/drawing/2014/main" id="{BF0CC414-9F3C-893B-CDA5-7E014147F782}"/>
              </a:ext>
            </a:extLst>
          </p:cNvPr>
          <p:cNvSpPr/>
          <p:nvPr/>
        </p:nvSpPr>
        <p:spPr>
          <a:xfrm rot="410879">
            <a:off x="9441033" y="2411795"/>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5" name="Google Shape;741;p36">
            <a:extLst>
              <a:ext uri="{FF2B5EF4-FFF2-40B4-BE49-F238E27FC236}">
                <a16:creationId xmlns:a16="http://schemas.microsoft.com/office/drawing/2014/main" id="{A8C1266D-775D-DD98-2925-D93B36FC9283}"/>
              </a:ext>
            </a:extLst>
          </p:cNvPr>
          <p:cNvSpPr/>
          <p:nvPr/>
        </p:nvSpPr>
        <p:spPr>
          <a:xfrm rot="-466620">
            <a:off x="9823446" y="2800882"/>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6" name="Google Shape;742;p36">
            <a:extLst>
              <a:ext uri="{FF2B5EF4-FFF2-40B4-BE49-F238E27FC236}">
                <a16:creationId xmlns:a16="http://schemas.microsoft.com/office/drawing/2014/main" id="{DFC8DFF8-EFE3-117F-BF6D-4B04CC37206B}"/>
              </a:ext>
            </a:extLst>
          </p:cNvPr>
          <p:cNvSpPr/>
          <p:nvPr/>
        </p:nvSpPr>
        <p:spPr>
          <a:xfrm rot="-466620">
            <a:off x="9755642" y="2894891"/>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7" name="Google Shape;743;p36">
            <a:extLst>
              <a:ext uri="{FF2B5EF4-FFF2-40B4-BE49-F238E27FC236}">
                <a16:creationId xmlns:a16="http://schemas.microsoft.com/office/drawing/2014/main" id="{740FE5EC-BA86-7E3F-CD75-4C455142CE24}"/>
              </a:ext>
            </a:extLst>
          </p:cNvPr>
          <p:cNvSpPr/>
          <p:nvPr/>
        </p:nvSpPr>
        <p:spPr>
          <a:xfrm rot="7885">
            <a:off x="10032619" y="2894894"/>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8" name="Google Shape;744;p36">
            <a:extLst>
              <a:ext uri="{FF2B5EF4-FFF2-40B4-BE49-F238E27FC236}">
                <a16:creationId xmlns:a16="http://schemas.microsoft.com/office/drawing/2014/main" id="{EF0B57E0-BCBD-BF34-D573-9FEFAE46CA46}"/>
              </a:ext>
            </a:extLst>
          </p:cNvPr>
          <p:cNvSpPr/>
          <p:nvPr/>
        </p:nvSpPr>
        <p:spPr>
          <a:xfrm rot="292373">
            <a:off x="9948962" y="2844719"/>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9" name="Google Shape;745;p36">
            <a:extLst>
              <a:ext uri="{FF2B5EF4-FFF2-40B4-BE49-F238E27FC236}">
                <a16:creationId xmlns:a16="http://schemas.microsoft.com/office/drawing/2014/main" id="{8BF68718-A43B-F655-6456-5C51A020D5C5}"/>
              </a:ext>
            </a:extLst>
          </p:cNvPr>
          <p:cNvSpPr/>
          <p:nvPr/>
        </p:nvSpPr>
        <p:spPr>
          <a:xfrm rot="410879">
            <a:off x="9875255" y="2894995"/>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0" name="Google Shape;746;p36">
            <a:extLst>
              <a:ext uri="{FF2B5EF4-FFF2-40B4-BE49-F238E27FC236}">
                <a16:creationId xmlns:a16="http://schemas.microsoft.com/office/drawing/2014/main" id="{05BED2DB-55F6-A2EE-A2BB-11B7E72D3728}"/>
              </a:ext>
            </a:extLst>
          </p:cNvPr>
          <p:cNvSpPr/>
          <p:nvPr/>
        </p:nvSpPr>
        <p:spPr>
          <a:xfrm rot="-466620">
            <a:off x="10537153" y="2906838"/>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1" name="Google Shape;747;p36">
            <a:extLst>
              <a:ext uri="{FF2B5EF4-FFF2-40B4-BE49-F238E27FC236}">
                <a16:creationId xmlns:a16="http://schemas.microsoft.com/office/drawing/2014/main" id="{3FAE33A6-795C-AEA1-8BC1-A19866961CCA}"/>
              </a:ext>
            </a:extLst>
          </p:cNvPr>
          <p:cNvSpPr/>
          <p:nvPr/>
        </p:nvSpPr>
        <p:spPr>
          <a:xfrm rot="-466620">
            <a:off x="10469348" y="3000846"/>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2" name="Google Shape;748;p36">
            <a:extLst>
              <a:ext uri="{FF2B5EF4-FFF2-40B4-BE49-F238E27FC236}">
                <a16:creationId xmlns:a16="http://schemas.microsoft.com/office/drawing/2014/main" id="{48A6B631-C605-6A1E-7795-E7BF19189A5C}"/>
              </a:ext>
            </a:extLst>
          </p:cNvPr>
          <p:cNvSpPr/>
          <p:nvPr/>
        </p:nvSpPr>
        <p:spPr>
          <a:xfrm rot="7885">
            <a:off x="10746325" y="3000849"/>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3" name="Google Shape;749;p36">
            <a:extLst>
              <a:ext uri="{FF2B5EF4-FFF2-40B4-BE49-F238E27FC236}">
                <a16:creationId xmlns:a16="http://schemas.microsoft.com/office/drawing/2014/main" id="{6D3A8F16-212A-B314-6ECA-564DC4323BB2}"/>
              </a:ext>
            </a:extLst>
          </p:cNvPr>
          <p:cNvSpPr/>
          <p:nvPr/>
        </p:nvSpPr>
        <p:spPr>
          <a:xfrm rot="292373">
            <a:off x="10662669" y="2950674"/>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28" name="Google Shape;750;p36">
            <a:extLst>
              <a:ext uri="{FF2B5EF4-FFF2-40B4-BE49-F238E27FC236}">
                <a16:creationId xmlns:a16="http://schemas.microsoft.com/office/drawing/2014/main" id="{D9DED0D4-795F-7898-0F7E-72FA78A15ED6}"/>
              </a:ext>
            </a:extLst>
          </p:cNvPr>
          <p:cNvSpPr/>
          <p:nvPr/>
        </p:nvSpPr>
        <p:spPr>
          <a:xfrm rot="410879">
            <a:off x="10588961" y="3000951"/>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29" name="Google Shape;751;p36">
            <a:extLst>
              <a:ext uri="{FF2B5EF4-FFF2-40B4-BE49-F238E27FC236}">
                <a16:creationId xmlns:a16="http://schemas.microsoft.com/office/drawing/2014/main" id="{9180D217-363F-E16D-97AF-990644C61495}"/>
              </a:ext>
            </a:extLst>
          </p:cNvPr>
          <p:cNvSpPr/>
          <p:nvPr/>
        </p:nvSpPr>
        <p:spPr>
          <a:xfrm rot="-466620">
            <a:off x="11266717" y="3330909"/>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30" name="Google Shape;752;p36">
            <a:extLst>
              <a:ext uri="{FF2B5EF4-FFF2-40B4-BE49-F238E27FC236}">
                <a16:creationId xmlns:a16="http://schemas.microsoft.com/office/drawing/2014/main" id="{6093CD57-2FE2-00EE-EFB3-3B40BBA37FB3}"/>
              </a:ext>
            </a:extLst>
          </p:cNvPr>
          <p:cNvSpPr/>
          <p:nvPr/>
        </p:nvSpPr>
        <p:spPr>
          <a:xfrm rot="-466620">
            <a:off x="11198913" y="3424918"/>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31" name="Google Shape;753;p36">
            <a:extLst>
              <a:ext uri="{FF2B5EF4-FFF2-40B4-BE49-F238E27FC236}">
                <a16:creationId xmlns:a16="http://schemas.microsoft.com/office/drawing/2014/main" id="{67C16E1B-3DB9-5AD0-1A1F-6DD0DA5793BC}"/>
              </a:ext>
            </a:extLst>
          </p:cNvPr>
          <p:cNvSpPr/>
          <p:nvPr/>
        </p:nvSpPr>
        <p:spPr>
          <a:xfrm rot="7885">
            <a:off x="11475890" y="3424920"/>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55" name="Google Shape;754;p36">
            <a:extLst>
              <a:ext uri="{FF2B5EF4-FFF2-40B4-BE49-F238E27FC236}">
                <a16:creationId xmlns:a16="http://schemas.microsoft.com/office/drawing/2014/main" id="{0D074905-0356-43F1-ABBD-6413B528963E}"/>
              </a:ext>
            </a:extLst>
          </p:cNvPr>
          <p:cNvSpPr/>
          <p:nvPr/>
        </p:nvSpPr>
        <p:spPr>
          <a:xfrm rot="292373">
            <a:off x="11392233" y="3374745"/>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56" name="Google Shape;755;p36">
            <a:extLst>
              <a:ext uri="{FF2B5EF4-FFF2-40B4-BE49-F238E27FC236}">
                <a16:creationId xmlns:a16="http://schemas.microsoft.com/office/drawing/2014/main" id="{9EB43416-17A0-1289-2D5B-A7ECC0CDD30F}"/>
              </a:ext>
            </a:extLst>
          </p:cNvPr>
          <p:cNvSpPr/>
          <p:nvPr/>
        </p:nvSpPr>
        <p:spPr>
          <a:xfrm rot="410879">
            <a:off x="11318526" y="3425022"/>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nvGrpSpPr>
          <p:cNvPr id="157" name="Group 156">
            <a:extLst>
              <a:ext uri="{FF2B5EF4-FFF2-40B4-BE49-F238E27FC236}">
                <a16:creationId xmlns:a16="http://schemas.microsoft.com/office/drawing/2014/main" id="{8DB2DBEC-9957-083A-A7E6-1C72D3768F7C}"/>
              </a:ext>
            </a:extLst>
          </p:cNvPr>
          <p:cNvGrpSpPr/>
          <p:nvPr/>
        </p:nvGrpSpPr>
        <p:grpSpPr>
          <a:xfrm>
            <a:off x="6017387" y="2899573"/>
            <a:ext cx="1192107" cy="1227823"/>
            <a:chOff x="4230975" y="1181512"/>
            <a:chExt cx="838200" cy="863313"/>
          </a:xfrm>
        </p:grpSpPr>
        <p:pic>
          <p:nvPicPr>
            <p:cNvPr id="158" name="Google Shape;392;p31">
              <a:extLst>
                <a:ext uri="{FF2B5EF4-FFF2-40B4-BE49-F238E27FC236}">
                  <a16:creationId xmlns:a16="http://schemas.microsoft.com/office/drawing/2014/main" id="{085C826D-5347-D3F7-2BE2-4DF85CB0E86C}"/>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159" name="Google Shape;427;p31">
              <a:extLst>
                <a:ext uri="{FF2B5EF4-FFF2-40B4-BE49-F238E27FC236}">
                  <a16:creationId xmlns:a16="http://schemas.microsoft.com/office/drawing/2014/main" id="{C177FE96-ED36-C89C-60D1-AEA18FD17498}"/>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sp>
        <p:nvSpPr>
          <p:cNvPr id="160" name="Google Shape;268;p29">
            <a:extLst>
              <a:ext uri="{FF2B5EF4-FFF2-40B4-BE49-F238E27FC236}">
                <a16:creationId xmlns:a16="http://schemas.microsoft.com/office/drawing/2014/main" id="{F674E47C-2FAA-AFF3-F9B7-B7E6C18A0545}"/>
              </a:ext>
            </a:extLst>
          </p:cNvPr>
          <p:cNvSpPr/>
          <p:nvPr/>
        </p:nvSpPr>
        <p:spPr>
          <a:xfrm>
            <a:off x="8437066"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161" name="Google Shape;268;p29">
            <a:extLst>
              <a:ext uri="{FF2B5EF4-FFF2-40B4-BE49-F238E27FC236}">
                <a16:creationId xmlns:a16="http://schemas.microsoft.com/office/drawing/2014/main" id="{D69C8C5F-188A-BBBA-6715-B3018386A1F8}"/>
              </a:ext>
            </a:extLst>
          </p:cNvPr>
          <p:cNvSpPr/>
          <p:nvPr/>
        </p:nvSpPr>
        <p:spPr>
          <a:xfrm>
            <a:off x="6015597"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162" name="Google Shape;268;p29">
            <a:extLst>
              <a:ext uri="{FF2B5EF4-FFF2-40B4-BE49-F238E27FC236}">
                <a16:creationId xmlns:a16="http://schemas.microsoft.com/office/drawing/2014/main" id="{67637490-A7CC-B1FD-1F63-AD647C857988}"/>
              </a:ext>
            </a:extLst>
          </p:cNvPr>
          <p:cNvSpPr/>
          <p:nvPr/>
        </p:nvSpPr>
        <p:spPr>
          <a:xfrm>
            <a:off x="3512850"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163" name="Google Shape;268;p29">
            <a:extLst>
              <a:ext uri="{FF2B5EF4-FFF2-40B4-BE49-F238E27FC236}">
                <a16:creationId xmlns:a16="http://schemas.microsoft.com/office/drawing/2014/main" id="{E6C4EC02-3A4D-D71C-1F1F-79F40DFF33B9}"/>
              </a:ext>
            </a:extLst>
          </p:cNvPr>
          <p:cNvSpPr/>
          <p:nvPr/>
        </p:nvSpPr>
        <p:spPr>
          <a:xfrm>
            <a:off x="8437069"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164" name="Google Shape;268;p29">
            <a:extLst>
              <a:ext uri="{FF2B5EF4-FFF2-40B4-BE49-F238E27FC236}">
                <a16:creationId xmlns:a16="http://schemas.microsoft.com/office/drawing/2014/main" id="{9F262669-565D-B9F2-F717-5145D868179B}"/>
              </a:ext>
            </a:extLst>
          </p:cNvPr>
          <p:cNvSpPr/>
          <p:nvPr/>
        </p:nvSpPr>
        <p:spPr>
          <a:xfrm>
            <a:off x="6015600"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165" name="Google Shape;268;p29">
            <a:extLst>
              <a:ext uri="{FF2B5EF4-FFF2-40B4-BE49-F238E27FC236}">
                <a16:creationId xmlns:a16="http://schemas.microsoft.com/office/drawing/2014/main" id="{CC44DDBE-3D0E-FCD6-1C84-0436B856E983}"/>
              </a:ext>
            </a:extLst>
          </p:cNvPr>
          <p:cNvSpPr/>
          <p:nvPr/>
        </p:nvSpPr>
        <p:spPr>
          <a:xfrm>
            <a:off x="3512853"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66" name="Google Shape;392;p31">
            <a:extLst>
              <a:ext uri="{FF2B5EF4-FFF2-40B4-BE49-F238E27FC236}">
                <a16:creationId xmlns:a16="http://schemas.microsoft.com/office/drawing/2014/main" id="{FDE070DE-87C6-DED6-1C21-27321E0D213C}"/>
              </a:ext>
            </a:extLst>
          </p:cNvPr>
          <p:cNvPicPr>
            <a:picLocks/>
          </p:cNvPicPr>
          <p:nvPr/>
        </p:nvPicPr>
        <p:blipFill>
          <a:blip r:embed="rId5"/>
          <a:srcRect/>
          <a:stretch/>
        </p:blipFill>
        <p:spPr>
          <a:xfrm>
            <a:off x="8273434" y="6602940"/>
            <a:ext cx="696030" cy="835237"/>
          </a:xfrm>
          <a:prstGeom prst="rect">
            <a:avLst/>
          </a:prstGeom>
          <a:noFill/>
          <a:ln>
            <a:noFill/>
          </a:ln>
          <a:effectLst>
            <a:outerShdw blurRad="57150" dist="38100" dir="2760000" algn="bl" rotWithShape="0">
              <a:srgbClr val="000000">
                <a:alpha val="86000"/>
              </a:srgbClr>
            </a:outerShdw>
          </a:effectLst>
        </p:spPr>
      </p:pic>
      <p:pic>
        <p:nvPicPr>
          <p:cNvPr id="167" name="Google Shape;392;p31">
            <a:extLst>
              <a:ext uri="{FF2B5EF4-FFF2-40B4-BE49-F238E27FC236}">
                <a16:creationId xmlns:a16="http://schemas.microsoft.com/office/drawing/2014/main" id="{08CBDA72-D7AE-AB5A-37F4-1709A4FD9261}"/>
              </a:ext>
            </a:extLst>
          </p:cNvPr>
          <p:cNvPicPr>
            <a:picLocks/>
          </p:cNvPicPr>
          <p:nvPr/>
        </p:nvPicPr>
        <p:blipFill>
          <a:blip r:embed="rId6"/>
          <a:srcRect/>
          <a:stretch/>
        </p:blipFill>
        <p:spPr>
          <a:xfrm>
            <a:off x="9149962" y="6602641"/>
            <a:ext cx="696030" cy="835237"/>
          </a:xfrm>
          <a:prstGeom prst="rect">
            <a:avLst/>
          </a:prstGeom>
          <a:noFill/>
          <a:ln>
            <a:noFill/>
          </a:ln>
          <a:effectLst>
            <a:outerShdw blurRad="57150" dist="38100" dir="2760000" algn="bl" rotWithShape="0">
              <a:srgbClr val="000000">
                <a:alpha val="86000"/>
              </a:srgbClr>
            </a:outerShdw>
          </a:effectLst>
        </p:spPr>
      </p:pic>
      <p:pic>
        <p:nvPicPr>
          <p:cNvPr id="168" name="Google Shape;392;p31">
            <a:extLst>
              <a:ext uri="{FF2B5EF4-FFF2-40B4-BE49-F238E27FC236}">
                <a16:creationId xmlns:a16="http://schemas.microsoft.com/office/drawing/2014/main" id="{8F6A9275-C5F3-F665-1F08-7A15F8EA68E8}"/>
              </a:ext>
            </a:extLst>
          </p:cNvPr>
          <p:cNvPicPr>
            <a:picLocks/>
          </p:cNvPicPr>
          <p:nvPr/>
        </p:nvPicPr>
        <p:blipFill>
          <a:blip r:embed="rId7"/>
          <a:srcRect/>
          <a:stretch/>
        </p:blipFill>
        <p:spPr>
          <a:xfrm>
            <a:off x="5851965" y="6602940"/>
            <a:ext cx="696030" cy="835237"/>
          </a:xfrm>
          <a:prstGeom prst="rect">
            <a:avLst/>
          </a:prstGeom>
          <a:noFill/>
          <a:ln>
            <a:noFill/>
          </a:ln>
          <a:effectLst>
            <a:outerShdw blurRad="57150" dist="38100" dir="2760000" algn="bl" rotWithShape="0">
              <a:srgbClr val="000000">
                <a:alpha val="86000"/>
              </a:srgbClr>
            </a:outerShdw>
          </a:effectLst>
        </p:spPr>
      </p:pic>
      <p:pic>
        <p:nvPicPr>
          <p:cNvPr id="169" name="Google Shape;392;p31">
            <a:extLst>
              <a:ext uri="{FF2B5EF4-FFF2-40B4-BE49-F238E27FC236}">
                <a16:creationId xmlns:a16="http://schemas.microsoft.com/office/drawing/2014/main" id="{6F716F84-D478-F235-2CA1-DBBBF441B881}"/>
              </a:ext>
            </a:extLst>
          </p:cNvPr>
          <p:cNvPicPr>
            <a:picLocks/>
          </p:cNvPicPr>
          <p:nvPr/>
        </p:nvPicPr>
        <p:blipFill>
          <a:blip r:embed="rId8"/>
          <a:srcRect/>
          <a:stretch/>
        </p:blipFill>
        <p:spPr>
          <a:xfrm>
            <a:off x="3349218" y="6603187"/>
            <a:ext cx="696030" cy="835237"/>
          </a:xfrm>
          <a:prstGeom prst="rect">
            <a:avLst/>
          </a:prstGeom>
          <a:noFill/>
          <a:ln>
            <a:noFill/>
          </a:ln>
          <a:effectLst>
            <a:outerShdw blurRad="57150" dist="38100" dir="2760000" algn="bl" rotWithShape="0">
              <a:srgbClr val="000000">
                <a:alpha val="86000"/>
              </a:srgbClr>
            </a:outerShdw>
          </a:effectLst>
        </p:spPr>
      </p:pic>
      <p:pic>
        <p:nvPicPr>
          <p:cNvPr id="170" name="Google Shape;392;p31">
            <a:extLst>
              <a:ext uri="{FF2B5EF4-FFF2-40B4-BE49-F238E27FC236}">
                <a16:creationId xmlns:a16="http://schemas.microsoft.com/office/drawing/2014/main" id="{456D3822-A421-61C4-59D2-15F55FE99284}"/>
              </a:ext>
            </a:extLst>
          </p:cNvPr>
          <p:cNvPicPr>
            <a:picLocks/>
          </p:cNvPicPr>
          <p:nvPr/>
        </p:nvPicPr>
        <p:blipFill>
          <a:blip r:embed="rId9"/>
          <a:srcRect/>
          <a:stretch/>
        </p:blipFill>
        <p:spPr>
          <a:xfrm>
            <a:off x="9149965" y="4977048"/>
            <a:ext cx="696030" cy="835237"/>
          </a:xfrm>
          <a:prstGeom prst="rect">
            <a:avLst/>
          </a:prstGeom>
          <a:noFill/>
          <a:ln>
            <a:noFill/>
          </a:ln>
          <a:effectLst>
            <a:outerShdw blurRad="57150" dist="38100" dir="2760000" algn="bl" rotWithShape="0">
              <a:srgbClr val="000000">
                <a:alpha val="86000"/>
              </a:srgbClr>
            </a:outerShdw>
          </a:effectLst>
        </p:spPr>
      </p:pic>
      <p:pic>
        <p:nvPicPr>
          <p:cNvPr id="171" name="Google Shape;392;p31">
            <a:extLst>
              <a:ext uri="{FF2B5EF4-FFF2-40B4-BE49-F238E27FC236}">
                <a16:creationId xmlns:a16="http://schemas.microsoft.com/office/drawing/2014/main" id="{FBAD6652-D09F-DA01-A530-66E3C0C34DBE}"/>
              </a:ext>
            </a:extLst>
          </p:cNvPr>
          <p:cNvPicPr>
            <a:picLocks/>
          </p:cNvPicPr>
          <p:nvPr/>
        </p:nvPicPr>
        <p:blipFill>
          <a:blip r:embed="rId10"/>
          <a:srcRect/>
          <a:stretch/>
        </p:blipFill>
        <p:spPr>
          <a:xfrm>
            <a:off x="5851968" y="4977347"/>
            <a:ext cx="696030" cy="835237"/>
          </a:xfrm>
          <a:prstGeom prst="rect">
            <a:avLst/>
          </a:prstGeom>
          <a:noFill/>
          <a:ln>
            <a:noFill/>
          </a:ln>
          <a:effectLst>
            <a:outerShdw blurRad="57150" dist="38100" dir="2760000" algn="bl" rotWithShape="0">
              <a:srgbClr val="000000">
                <a:alpha val="86000"/>
              </a:srgbClr>
            </a:outerShdw>
          </a:effectLst>
        </p:spPr>
      </p:pic>
      <p:pic>
        <p:nvPicPr>
          <p:cNvPr id="172" name="Google Shape;392;p31">
            <a:extLst>
              <a:ext uri="{FF2B5EF4-FFF2-40B4-BE49-F238E27FC236}">
                <a16:creationId xmlns:a16="http://schemas.microsoft.com/office/drawing/2014/main" id="{E970E7B6-D07E-AEB2-30FC-A4E83A98AE15}"/>
              </a:ext>
            </a:extLst>
          </p:cNvPr>
          <p:cNvPicPr>
            <a:picLocks/>
          </p:cNvPicPr>
          <p:nvPr/>
        </p:nvPicPr>
        <p:blipFill>
          <a:blip r:embed="rId11"/>
          <a:srcRect/>
          <a:stretch/>
        </p:blipFill>
        <p:spPr>
          <a:xfrm>
            <a:off x="6728496" y="4977048"/>
            <a:ext cx="696030" cy="835237"/>
          </a:xfrm>
          <a:prstGeom prst="rect">
            <a:avLst/>
          </a:prstGeom>
          <a:noFill/>
          <a:ln>
            <a:noFill/>
          </a:ln>
          <a:effectLst>
            <a:outerShdw blurRad="57150" dist="38100" dir="2760000" algn="bl" rotWithShape="0">
              <a:srgbClr val="000000">
                <a:alpha val="86000"/>
              </a:srgbClr>
            </a:outerShdw>
          </a:effectLst>
        </p:spPr>
      </p:pic>
      <p:pic>
        <p:nvPicPr>
          <p:cNvPr id="173" name="Google Shape;392;p31">
            <a:extLst>
              <a:ext uri="{FF2B5EF4-FFF2-40B4-BE49-F238E27FC236}">
                <a16:creationId xmlns:a16="http://schemas.microsoft.com/office/drawing/2014/main" id="{80DBDC2B-D18C-330B-9732-6AA27BD931B6}"/>
              </a:ext>
            </a:extLst>
          </p:cNvPr>
          <p:cNvPicPr>
            <a:picLocks/>
          </p:cNvPicPr>
          <p:nvPr/>
        </p:nvPicPr>
        <p:blipFill>
          <a:blip r:embed="rId12"/>
          <a:srcRect/>
          <a:stretch/>
        </p:blipFill>
        <p:spPr>
          <a:xfrm>
            <a:off x="4225749" y="4976878"/>
            <a:ext cx="696030" cy="835237"/>
          </a:xfrm>
          <a:prstGeom prst="rect">
            <a:avLst/>
          </a:prstGeom>
          <a:noFill/>
          <a:ln>
            <a:noFill/>
          </a:ln>
          <a:effectLst>
            <a:outerShdw blurRad="57150" dist="38100" dir="2760000" algn="bl" rotWithShape="0">
              <a:srgbClr val="000000">
                <a:alpha val="86000"/>
              </a:srgbClr>
            </a:outerShdw>
          </a:effectLst>
        </p:spPr>
      </p:pic>
      <p:pic>
        <p:nvPicPr>
          <p:cNvPr id="174" name="Google Shape;640;p35">
            <a:extLst>
              <a:ext uri="{FF2B5EF4-FFF2-40B4-BE49-F238E27FC236}">
                <a16:creationId xmlns:a16="http://schemas.microsoft.com/office/drawing/2014/main" id="{2D176D29-453E-0741-0C08-5C42BFEA12C0}"/>
              </a:ext>
            </a:extLst>
          </p:cNvPr>
          <p:cNvPicPr preferRelativeResize="0"/>
          <p:nvPr/>
        </p:nvPicPr>
        <p:blipFill>
          <a:blip r:embed="rId3">
            <a:alphaModFix/>
          </a:blip>
          <a:stretch>
            <a:fillRect/>
          </a:stretch>
        </p:blipFill>
        <p:spPr>
          <a:xfrm rot="-1108003">
            <a:off x="5993295" y="4591228"/>
            <a:ext cx="657896" cy="331045"/>
          </a:xfrm>
          <a:prstGeom prst="rect">
            <a:avLst/>
          </a:prstGeom>
          <a:noFill/>
          <a:ln>
            <a:noFill/>
          </a:ln>
        </p:spPr>
      </p:pic>
      <p:pic>
        <p:nvPicPr>
          <p:cNvPr id="175" name="Google Shape;392;p31">
            <a:extLst>
              <a:ext uri="{FF2B5EF4-FFF2-40B4-BE49-F238E27FC236}">
                <a16:creationId xmlns:a16="http://schemas.microsoft.com/office/drawing/2014/main" id="{C211D598-2538-F547-E519-7FDEC4B78013}"/>
              </a:ext>
            </a:extLst>
          </p:cNvPr>
          <p:cNvPicPr>
            <a:picLocks/>
          </p:cNvPicPr>
          <p:nvPr/>
        </p:nvPicPr>
        <p:blipFill>
          <a:blip r:embed="rId13"/>
          <a:srcRect/>
          <a:stretch/>
        </p:blipFill>
        <p:spPr>
          <a:xfrm>
            <a:off x="6728493" y="6602642"/>
            <a:ext cx="696030" cy="835236"/>
          </a:xfrm>
          <a:prstGeom prst="rect">
            <a:avLst/>
          </a:prstGeom>
          <a:noFill/>
          <a:ln>
            <a:noFill/>
          </a:ln>
          <a:effectLst>
            <a:outerShdw blurRad="57150" dist="38100" dir="2760000" algn="bl" rotWithShape="0">
              <a:srgbClr val="000000">
                <a:alpha val="86000"/>
              </a:srgbClr>
            </a:outerShdw>
          </a:effectLst>
        </p:spPr>
      </p:pic>
      <p:pic>
        <p:nvPicPr>
          <p:cNvPr id="176" name="Google Shape;392;p31">
            <a:extLst>
              <a:ext uri="{FF2B5EF4-FFF2-40B4-BE49-F238E27FC236}">
                <a16:creationId xmlns:a16="http://schemas.microsoft.com/office/drawing/2014/main" id="{0655A5A3-22E0-0E7B-12F6-C9DEBED15D72}"/>
              </a:ext>
            </a:extLst>
          </p:cNvPr>
          <p:cNvPicPr>
            <a:picLocks/>
          </p:cNvPicPr>
          <p:nvPr/>
        </p:nvPicPr>
        <p:blipFill>
          <a:blip r:embed="rId14"/>
          <a:srcRect/>
          <a:stretch/>
        </p:blipFill>
        <p:spPr>
          <a:xfrm>
            <a:off x="4225746" y="6602471"/>
            <a:ext cx="696030" cy="835236"/>
          </a:xfrm>
          <a:prstGeom prst="rect">
            <a:avLst/>
          </a:prstGeom>
          <a:noFill/>
          <a:ln>
            <a:noFill/>
          </a:ln>
          <a:effectLst>
            <a:outerShdw blurRad="57150" dist="38100" dir="2760000" algn="bl" rotWithShape="0">
              <a:srgbClr val="000000">
                <a:alpha val="86000"/>
              </a:srgbClr>
            </a:outerShdw>
          </a:effectLst>
        </p:spPr>
      </p:pic>
      <p:pic>
        <p:nvPicPr>
          <p:cNvPr id="177" name="Google Shape;392;p31">
            <a:extLst>
              <a:ext uri="{FF2B5EF4-FFF2-40B4-BE49-F238E27FC236}">
                <a16:creationId xmlns:a16="http://schemas.microsoft.com/office/drawing/2014/main" id="{2DF20D30-709E-C077-FE3C-418B8A7220E1}"/>
              </a:ext>
            </a:extLst>
          </p:cNvPr>
          <p:cNvPicPr>
            <a:picLocks/>
          </p:cNvPicPr>
          <p:nvPr/>
        </p:nvPicPr>
        <p:blipFill>
          <a:blip r:embed="rId15"/>
          <a:srcRect/>
          <a:stretch/>
        </p:blipFill>
        <p:spPr>
          <a:xfrm>
            <a:off x="8273436" y="4977347"/>
            <a:ext cx="696030" cy="835236"/>
          </a:xfrm>
          <a:prstGeom prst="rect">
            <a:avLst/>
          </a:prstGeom>
          <a:noFill/>
          <a:ln>
            <a:noFill/>
          </a:ln>
          <a:effectLst>
            <a:outerShdw blurRad="57150" dist="38100" dir="2760000" algn="bl" rotWithShape="0">
              <a:srgbClr val="000000">
                <a:alpha val="86000"/>
              </a:srgbClr>
            </a:outerShdw>
          </a:effectLst>
        </p:spPr>
      </p:pic>
      <p:pic>
        <p:nvPicPr>
          <p:cNvPr id="178" name="Google Shape;392;p31">
            <a:extLst>
              <a:ext uri="{FF2B5EF4-FFF2-40B4-BE49-F238E27FC236}">
                <a16:creationId xmlns:a16="http://schemas.microsoft.com/office/drawing/2014/main" id="{2CD0A9BF-290F-1690-F770-9DB0B9BD08C5}"/>
              </a:ext>
            </a:extLst>
          </p:cNvPr>
          <p:cNvPicPr>
            <a:picLocks/>
          </p:cNvPicPr>
          <p:nvPr/>
        </p:nvPicPr>
        <p:blipFill>
          <a:blip r:embed="rId16"/>
          <a:srcRect/>
          <a:stretch/>
        </p:blipFill>
        <p:spPr>
          <a:xfrm>
            <a:off x="3349221" y="4977177"/>
            <a:ext cx="696030" cy="835236"/>
          </a:xfrm>
          <a:prstGeom prst="rect">
            <a:avLst/>
          </a:prstGeom>
          <a:noFill/>
          <a:ln>
            <a:noFill/>
          </a:ln>
          <a:effectLst>
            <a:outerShdw blurRad="57150" dist="38100" dir="2760000" algn="bl" rotWithShape="0">
              <a:srgbClr val="000000">
                <a:alpha val="86000"/>
              </a:srgbClr>
            </a:outerShdw>
          </a:effectLst>
        </p:spPr>
      </p:pic>
      <p:sp>
        <p:nvSpPr>
          <p:cNvPr id="179" name="Thought Bubble: Cloud 101">
            <a:extLst>
              <a:ext uri="{FF2B5EF4-FFF2-40B4-BE49-F238E27FC236}">
                <a16:creationId xmlns:a16="http://schemas.microsoft.com/office/drawing/2014/main" id="{48FE2CB5-02C4-7714-D19B-FD0E148A0AC1}"/>
              </a:ext>
            </a:extLst>
          </p:cNvPr>
          <p:cNvSpPr/>
          <p:nvPr/>
        </p:nvSpPr>
        <p:spPr>
          <a:xfrm>
            <a:off x="5324670" y="1343608"/>
            <a:ext cx="3919220" cy="1306057"/>
          </a:xfrm>
          <a:prstGeom prst="cloudCallout">
            <a:avLst>
              <a:gd name="adj1" fmla="val -10632"/>
              <a:gd name="adj2" fmla="val 96157"/>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560" dirty="0"/>
              <a:t>4 of our students</a:t>
            </a:r>
          </a:p>
          <a:p>
            <a:pPr algn="ctr"/>
            <a:r>
              <a:rPr lang="en-US" sz="2560" dirty="0"/>
              <a:t>are idle again…</a:t>
            </a:r>
          </a:p>
        </p:txBody>
      </p:sp>
      <p:grpSp>
        <p:nvGrpSpPr>
          <p:cNvPr id="180" name="Group 179">
            <a:extLst>
              <a:ext uri="{FF2B5EF4-FFF2-40B4-BE49-F238E27FC236}">
                <a16:creationId xmlns:a16="http://schemas.microsoft.com/office/drawing/2014/main" id="{D04E1B55-9B17-E586-6264-BE458642433B}"/>
              </a:ext>
            </a:extLst>
          </p:cNvPr>
          <p:cNvGrpSpPr/>
          <p:nvPr/>
        </p:nvGrpSpPr>
        <p:grpSpPr>
          <a:xfrm>
            <a:off x="4245170" y="4664509"/>
            <a:ext cx="463004" cy="184465"/>
            <a:chOff x="2984885" y="2422483"/>
            <a:chExt cx="325550" cy="129702"/>
          </a:xfrm>
        </p:grpSpPr>
        <p:sp>
          <p:nvSpPr>
            <p:cNvPr id="181" name="Google Shape;797;p37">
              <a:extLst>
                <a:ext uri="{FF2B5EF4-FFF2-40B4-BE49-F238E27FC236}">
                  <a16:creationId xmlns:a16="http://schemas.microsoft.com/office/drawing/2014/main" id="{B9A3A2B7-50AA-4C56-CFDD-9218E0D2FEE4}"/>
                </a:ext>
              </a:extLst>
            </p:cNvPr>
            <p:cNvSpPr/>
            <p:nvPr/>
          </p:nvSpPr>
          <p:spPr>
            <a:xfrm rot="-466620">
              <a:off x="3032560" y="2422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2" name="Google Shape;798;p37">
              <a:extLst>
                <a:ext uri="{FF2B5EF4-FFF2-40B4-BE49-F238E27FC236}">
                  <a16:creationId xmlns:a16="http://schemas.microsoft.com/office/drawing/2014/main" id="{6EDAC836-2807-E8CA-9F33-DCEA58170B68}"/>
                </a:ext>
              </a:extLst>
            </p:cNvPr>
            <p:cNvSpPr/>
            <p:nvPr/>
          </p:nvSpPr>
          <p:spPr>
            <a:xfrm rot="-466620">
              <a:off x="2984885" y="2488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3" name="Google Shape;799;p37">
              <a:extLst>
                <a:ext uri="{FF2B5EF4-FFF2-40B4-BE49-F238E27FC236}">
                  <a16:creationId xmlns:a16="http://schemas.microsoft.com/office/drawing/2014/main" id="{F93B3E2B-0CB0-8961-5CA6-DADCC785ED08}"/>
                </a:ext>
              </a:extLst>
            </p:cNvPr>
            <p:cNvSpPr/>
            <p:nvPr/>
          </p:nvSpPr>
          <p:spPr>
            <a:xfrm rot="7885">
              <a:off x="3179635" y="2488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4" name="Google Shape;800;p37">
              <a:extLst>
                <a:ext uri="{FF2B5EF4-FFF2-40B4-BE49-F238E27FC236}">
                  <a16:creationId xmlns:a16="http://schemas.microsoft.com/office/drawing/2014/main" id="{BF4C4361-B768-8C2D-CF09-768D7157A37A}"/>
                </a:ext>
              </a:extLst>
            </p:cNvPr>
            <p:cNvSpPr/>
            <p:nvPr/>
          </p:nvSpPr>
          <p:spPr>
            <a:xfrm rot="292373">
              <a:off x="3120814" y="2453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5" name="Google Shape;801;p37">
              <a:extLst>
                <a:ext uri="{FF2B5EF4-FFF2-40B4-BE49-F238E27FC236}">
                  <a16:creationId xmlns:a16="http://schemas.microsoft.com/office/drawing/2014/main" id="{17EEEA74-DE58-0F86-11B0-606C6579D32F}"/>
                </a:ext>
              </a:extLst>
            </p:cNvPr>
            <p:cNvSpPr/>
            <p:nvPr/>
          </p:nvSpPr>
          <p:spPr>
            <a:xfrm rot="410879">
              <a:off x="3068988" y="2488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grpSp>
      <p:grpSp>
        <p:nvGrpSpPr>
          <p:cNvPr id="186" name="Group 185">
            <a:extLst>
              <a:ext uri="{FF2B5EF4-FFF2-40B4-BE49-F238E27FC236}">
                <a16:creationId xmlns:a16="http://schemas.microsoft.com/office/drawing/2014/main" id="{9EFAA46B-1C67-19AB-2B94-BFBC6FCDEC17}"/>
              </a:ext>
            </a:extLst>
          </p:cNvPr>
          <p:cNvGrpSpPr/>
          <p:nvPr/>
        </p:nvGrpSpPr>
        <p:grpSpPr>
          <a:xfrm>
            <a:off x="6674539" y="4784562"/>
            <a:ext cx="463004" cy="184465"/>
            <a:chOff x="4693035" y="2506895"/>
            <a:chExt cx="325550" cy="129702"/>
          </a:xfrm>
        </p:grpSpPr>
        <p:sp>
          <p:nvSpPr>
            <p:cNvPr id="187" name="Google Shape;806;p37">
              <a:extLst>
                <a:ext uri="{FF2B5EF4-FFF2-40B4-BE49-F238E27FC236}">
                  <a16:creationId xmlns:a16="http://schemas.microsoft.com/office/drawing/2014/main" id="{49095610-B974-C6BC-9787-93AEE15D206A}"/>
                </a:ext>
              </a:extLst>
            </p:cNvPr>
            <p:cNvSpPr/>
            <p:nvPr/>
          </p:nvSpPr>
          <p:spPr>
            <a:xfrm rot="-466620">
              <a:off x="47407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8" name="Google Shape;807;p37">
              <a:extLst>
                <a:ext uri="{FF2B5EF4-FFF2-40B4-BE49-F238E27FC236}">
                  <a16:creationId xmlns:a16="http://schemas.microsoft.com/office/drawing/2014/main" id="{FBD052F5-3722-0DC1-70AC-6C5658CDDDA5}"/>
                </a:ext>
              </a:extLst>
            </p:cNvPr>
            <p:cNvSpPr/>
            <p:nvPr/>
          </p:nvSpPr>
          <p:spPr>
            <a:xfrm rot="-466620">
              <a:off x="46930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9" name="Google Shape;808;p37">
              <a:extLst>
                <a:ext uri="{FF2B5EF4-FFF2-40B4-BE49-F238E27FC236}">
                  <a16:creationId xmlns:a16="http://schemas.microsoft.com/office/drawing/2014/main" id="{5A59644B-5D1D-9FDB-92E8-72F6CD65F4B4}"/>
                </a:ext>
              </a:extLst>
            </p:cNvPr>
            <p:cNvSpPr/>
            <p:nvPr/>
          </p:nvSpPr>
          <p:spPr>
            <a:xfrm rot="7885">
              <a:off x="48877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0" name="Google Shape;809;p37">
              <a:extLst>
                <a:ext uri="{FF2B5EF4-FFF2-40B4-BE49-F238E27FC236}">
                  <a16:creationId xmlns:a16="http://schemas.microsoft.com/office/drawing/2014/main" id="{6F382BCA-56AF-B391-EB52-D9706D9B1A9F}"/>
                </a:ext>
              </a:extLst>
            </p:cNvPr>
            <p:cNvSpPr/>
            <p:nvPr/>
          </p:nvSpPr>
          <p:spPr>
            <a:xfrm rot="292373">
              <a:off x="48289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1" name="Google Shape;810;p37">
              <a:extLst>
                <a:ext uri="{FF2B5EF4-FFF2-40B4-BE49-F238E27FC236}">
                  <a16:creationId xmlns:a16="http://schemas.microsoft.com/office/drawing/2014/main" id="{FC3E75FE-A83C-4E9F-07D7-35A24D210000}"/>
                </a:ext>
              </a:extLst>
            </p:cNvPr>
            <p:cNvSpPr/>
            <p:nvPr/>
          </p:nvSpPr>
          <p:spPr>
            <a:xfrm rot="410879">
              <a:off x="47771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92" name="Group 191">
            <a:extLst>
              <a:ext uri="{FF2B5EF4-FFF2-40B4-BE49-F238E27FC236}">
                <a16:creationId xmlns:a16="http://schemas.microsoft.com/office/drawing/2014/main" id="{130C0CFE-3679-DB0D-5313-397B97CBAC0F}"/>
              </a:ext>
            </a:extLst>
          </p:cNvPr>
          <p:cNvGrpSpPr/>
          <p:nvPr/>
        </p:nvGrpSpPr>
        <p:grpSpPr>
          <a:xfrm>
            <a:off x="9120512" y="4760491"/>
            <a:ext cx="463004" cy="184465"/>
            <a:chOff x="6412860" y="2489970"/>
            <a:chExt cx="325550" cy="129702"/>
          </a:xfrm>
        </p:grpSpPr>
        <p:sp>
          <p:nvSpPr>
            <p:cNvPr id="193" name="Google Shape;815;p37">
              <a:extLst>
                <a:ext uri="{FF2B5EF4-FFF2-40B4-BE49-F238E27FC236}">
                  <a16:creationId xmlns:a16="http://schemas.microsoft.com/office/drawing/2014/main" id="{CF2B7246-B8FB-2172-F33D-E540C573458B}"/>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4" name="Google Shape;816;p37">
              <a:extLst>
                <a:ext uri="{FF2B5EF4-FFF2-40B4-BE49-F238E27FC236}">
                  <a16:creationId xmlns:a16="http://schemas.microsoft.com/office/drawing/2014/main" id="{69CAD30B-9BDE-07EB-F36D-5F71AD74CA14}"/>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5" name="Google Shape;817;p37">
              <a:extLst>
                <a:ext uri="{FF2B5EF4-FFF2-40B4-BE49-F238E27FC236}">
                  <a16:creationId xmlns:a16="http://schemas.microsoft.com/office/drawing/2014/main" id="{AFF339EE-46AE-C6E9-A6E0-2F0E2DD2D779}"/>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6" name="Google Shape;818;p37">
              <a:extLst>
                <a:ext uri="{FF2B5EF4-FFF2-40B4-BE49-F238E27FC236}">
                  <a16:creationId xmlns:a16="http://schemas.microsoft.com/office/drawing/2014/main" id="{66D7D503-F324-F85B-27D2-B32B41A4EF43}"/>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7" name="Google Shape;819;p37">
              <a:extLst>
                <a:ext uri="{FF2B5EF4-FFF2-40B4-BE49-F238E27FC236}">
                  <a16:creationId xmlns:a16="http://schemas.microsoft.com/office/drawing/2014/main" id="{07077B95-D83D-9A70-B1B3-4787EC97F859}"/>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98" name="Group 197">
            <a:extLst>
              <a:ext uri="{FF2B5EF4-FFF2-40B4-BE49-F238E27FC236}">
                <a16:creationId xmlns:a16="http://schemas.microsoft.com/office/drawing/2014/main" id="{838D2479-EBBE-6205-A28B-937003981F10}"/>
              </a:ext>
            </a:extLst>
          </p:cNvPr>
          <p:cNvGrpSpPr/>
          <p:nvPr/>
        </p:nvGrpSpPr>
        <p:grpSpPr>
          <a:xfrm>
            <a:off x="3558841" y="6362927"/>
            <a:ext cx="463004" cy="184465"/>
            <a:chOff x="2502310" y="3616683"/>
            <a:chExt cx="325550" cy="129702"/>
          </a:xfrm>
        </p:grpSpPr>
        <p:sp>
          <p:nvSpPr>
            <p:cNvPr id="199" name="Google Shape;824;p37">
              <a:extLst>
                <a:ext uri="{FF2B5EF4-FFF2-40B4-BE49-F238E27FC236}">
                  <a16:creationId xmlns:a16="http://schemas.microsoft.com/office/drawing/2014/main" id="{B8683215-60D0-4531-AB64-F34BB4405C2A}"/>
                </a:ext>
              </a:extLst>
            </p:cNvPr>
            <p:cNvSpPr/>
            <p:nvPr/>
          </p:nvSpPr>
          <p:spPr>
            <a:xfrm rot="-466620">
              <a:off x="2549985" y="36166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0" name="Google Shape;825;p37">
              <a:extLst>
                <a:ext uri="{FF2B5EF4-FFF2-40B4-BE49-F238E27FC236}">
                  <a16:creationId xmlns:a16="http://schemas.microsoft.com/office/drawing/2014/main" id="{25AAC1A8-0A4C-B8AF-7B00-8084C26D3149}"/>
                </a:ext>
              </a:extLst>
            </p:cNvPr>
            <p:cNvSpPr/>
            <p:nvPr/>
          </p:nvSpPr>
          <p:spPr>
            <a:xfrm rot="-466620">
              <a:off x="2502310" y="36827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1" name="Google Shape;826;p37">
              <a:extLst>
                <a:ext uri="{FF2B5EF4-FFF2-40B4-BE49-F238E27FC236}">
                  <a16:creationId xmlns:a16="http://schemas.microsoft.com/office/drawing/2014/main" id="{D8A21E08-D9D0-E641-F5D4-8F1C89327F27}"/>
                </a:ext>
              </a:extLst>
            </p:cNvPr>
            <p:cNvSpPr/>
            <p:nvPr/>
          </p:nvSpPr>
          <p:spPr>
            <a:xfrm rot="7885">
              <a:off x="2697060" y="36827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2" name="Google Shape;827;p37">
              <a:extLst>
                <a:ext uri="{FF2B5EF4-FFF2-40B4-BE49-F238E27FC236}">
                  <a16:creationId xmlns:a16="http://schemas.microsoft.com/office/drawing/2014/main" id="{AA3C997A-F696-923E-98A5-F79952671AF3}"/>
                </a:ext>
              </a:extLst>
            </p:cNvPr>
            <p:cNvSpPr/>
            <p:nvPr/>
          </p:nvSpPr>
          <p:spPr>
            <a:xfrm rot="292373">
              <a:off x="2638239" y="36475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3" name="Google Shape;828;p37">
              <a:extLst>
                <a:ext uri="{FF2B5EF4-FFF2-40B4-BE49-F238E27FC236}">
                  <a16:creationId xmlns:a16="http://schemas.microsoft.com/office/drawing/2014/main" id="{B518C102-8B79-AA46-C1D0-F9D20A8BE9C5}"/>
                </a:ext>
              </a:extLst>
            </p:cNvPr>
            <p:cNvSpPr/>
            <p:nvPr/>
          </p:nvSpPr>
          <p:spPr>
            <a:xfrm rot="410879">
              <a:off x="2586413" y="36828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04" name="Group 203">
            <a:extLst>
              <a:ext uri="{FF2B5EF4-FFF2-40B4-BE49-F238E27FC236}">
                <a16:creationId xmlns:a16="http://schemas.microsoft.com/office/drawing/2014/main" id="{15BC0BBD-1742-2677-B2A5-BED27AC1C581}"/>
              </a:ext>
            </a:extLst>
          </p:cNvPr>
          <p:cNvGrpSpPr/>
          <p:nvPr/>
        </p:nvGrpSpPr>
        <p:grpSpPr>
          <a:xfrm>
            <a:off x="6033579" y="6315904"/>
            <a:ext cx="463004" cy="184465"/>
            <a:chOff x="4242360" y="3583620"/>
            <a:chExt cx="325550" cy="129702"/>
          </a:xfrm>
        </p:grpSpPr>
        <p:sp>
          <p:nvSpPr>
            <p:cNvPr id="205" name="Google Shape;833;p37">
              <a:extLst>
                <a:ext uri="{FF2B5EF4-FFF2-40B4-BE49-F238E27FC236}">
                  <a16:creationId xmlns:a16="http://schemas.microsoft.com/office/drawing/2014/main" id="{EC099519-5794-236B-CA47-E9E4AA058975}"/>
                </a:ext>
              </a:extLst>
            </p:cNvPr>
            <p:cNvSpPr/>
            <p:nvPr/>
          </p:nvSpPr>
          <p:spPr>
            <a:xfrm rot="-466620">
              <a:off x="42900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6" name="Google Shape;834;p37">
              <a:extLst>
                <a:ext uri="{FF2B5EF4-FFF2-40B4-BE49-F238E27FC236}">
                  <a16:creationId xmlns:a16="http://schemas.microsoft.com/office/drawing/2014/main" id="{F724EB01-6D05-29D5-7194-DAB26E74B5F4}"/>
                </a:ext>
              </a:extLst>
            </p:cNvPr>
            <p:cNvSpPr/>
            <p:nvPr/>
          </p:nvSpPr>
          <p:spPr>
            <a:xfrm rot="-466620">
              <a:off x="42423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7" name="Google Shape;835;p37">
              <a:extLst>
                <a:ext uri="{FF2B5EF4-FFF2-40B4-BE49-F238E27FC236}">
                  <a16:creationId xmlns:a16="http://schemas.microsoft.com/office/drawing/2014/main" id="{A9EAB54F-24A0-D7D9-26ED-A5D0F4BE01E5}"/>
                </a:ext>
              </a:extLst>
            </p:cNvPr>
            <p:cNvSpPr/>
            <p:nvPr/>
          </p:nvSpPr>
          <p:spPr>
            <a:xfrm rot="7885">
              <a:off x="44371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8" name="Google Shape;836;p37">
              <a:extLst>
                <a:ext uri="{FF2B5EF4-FFF2-40B4-BE49-F238E27FC236}">
                  <a16:creationId xmlns:a16="http://schemas.microsoft.com/office/drawing/2014/main" id="{CA928E14-7438-CED3-E258-5E18ECE8697D}"/>
                </a:ext>
              </a:extLst>
            </p:cNvPr>
            <p:cNvSpPr/>
            <p:nvPr/>
          </p:nvSpPr>
          <p:spPr>
            <a:xfrm rot="292373">
              <a:off x="43782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9" name="Google Shape;837;p37">
              <a:extLst>
                <a:ext uri="{FF2B5EF4-FFF2-40B4-BE49-F238E27FC236}">
                  <a16:creationId xmlns:a16="http://schemas.microsoft.com/office/drawing/2014/main" id="{0300F9D3-0A12-FEA0-0D9B-D19F58666135}"/>
                </a:ext>
              </a:extLst>
            </p:cNvPr>
            <p:cNvSpPr/>
            <p:nvPr/>
          </p:nvSpPr>
          <p:spPr>
            <a:xfrm rot="410879">
              <a:off x="43264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10" name="Group 209">
            <a:extLst>
              <a:ext uri="{FF2B5EF4-FFF2-40B4-BE49-F238E27FC236}">
                <a16:creationId xmlns:a16="http://schemas.microsoft.com/office/drawing/2014/main" id="{0BCD5BBF-BD96-1AA5-1C64-1FEC64157866}"/>
              </a:ext>
            </a:extLst>
          </p:cNvPr>
          <p:cNvGrpSpPr/>
          <p:nvPr/>
        </p:nvGrpSpPr>
        <p:grpSpPr>
          <a:xfrm>
            <a:off x="8472121" y="6315904"/>
            <a:ext cx="463004" cy="184465"/>
            <a:chOff x="5956960" y="3583620"/>
            <a:chExt cx="325550" cy="129702"/>
          </a:xfrm>
        </p:grpSpPr>
        <p:sp>
          <p:nvSpPr>
            <p:cNvPr id="211" name="Google Shape;842;p37">
              <a:extLst>
                <a:ext uri="{FF2B5EF4-FFF2-40B4-BE49-F238E27FC236}">
                  <a16:creationId xmlns:a16="http://schemas.microsoft.com/office/drawing/2014/main" id="{E51E5330-D572-7AFE-38B6-305AEA5A1438}"/>
                </a:ext>
              </a:extLst>
            </p:cNvPr>
            <p:cNvSpPr/>
            <p:nvPr/>
          </p:nvSpPr>
          <p:spPr>
            <a:xfrm rot="-466620">
              <a:off x="60046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2" name="Google Shape;843;p37">
              <a:extLst>
                <a:ext uri="{FF2B5EF4-FFF2-40B4-BE49-F238E27FC236}">
                  <a16:creationId xmlns:a16="http://schemas.microsoft.com/office/drawing/2014/main" id="{081F884F-FDC0-41E7-08CB-CF996882B79B}"/>
                </a:ext>
              </a:extLst>
            </p:cNvPr>
            <p:cNvSpPr/>
            <p:nvPr/>
          </p:nvSpPr>
          <p:spPr>
            <a:xfrm rot="-466620">
              <a:off x="59569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3" name="Google Shape;844;p37">
              <a:extLst>
                <a:ext uri="{FF2B5EF4-FFF2-40B4-BE49-F238E27FC236}">
                  <a16:creationId xmlns:a16="http://schemas.microsoft.com/office/drawing/2014/main" id="{79A59310-61BF-7347-2640-1670DE7EFCFB}"/>
                </a:ext>
              </a:extLst>
            </p:cNvPr>
            <p:cNvSpPr/>
            <p:nvPr/>
          </p:nvSpPr>
          <p:spPr>
            <a:xfrm rot="7885">
              <a:off x="61517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4" name="Google Shape;845;p37">
              <a:extLst>
                <a:ext uri="{FF2B5EF4-FFF2-40B4-BE49-F238E27FC236}">
                  <a16:creationId xmlns:a16="http://schemas.microsoft.com/office/drawing/2014/main" id="{D3130F96-3AD3-DF7C-D230-3D1AE7143709}"/>
                </a:ext>
              </a:extLst>
            </p:cNvPr>
            <p:cNvSpPr/>
            <p:nvPr/>
          </p:nvSpPr>
          <p:spPr>
            <a:xfrm rot="292373">
              <a:off x="60928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5" name="Google Shape;846;p37">
              <a:extLst>
                <a:ext uri="{FF2B5EF4-FFF2-40B4-BE49-F238E27FC236}">
                  <a16:creationId xmlns:a16="http://schemas.microsoft.com/office/drawing/2014/main" id="{F30C8EA2-A28F-042E-E66C-95D5A188FBF4}"/>
                </a:ext>
              </a:extLst>
            </p:cNvPr>
            <p:cNvSpPr/>
            <p:nvPr/>
          </p:nvSpPr>
          <p:spPr>
            <a:xfrm rot="410879">
              <a:off x="60410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16" name="Group 215">
            <a:extLst>
              <a:ext uri="{FF2B5EF4-FFF2-40B4-BE49-F238E27FC236}">
                <a16:creationId xmlns:a16="http://schemas.microsoft.com/office/drawing/2014/main" id="{5C92A159-4619-49D7-42C5-F3DEB3BA66CD}"/>
              </a:ext>
            </a:extLst>
          </p:cNvPr>
          <p:cNvGrpSpPr/>
          <p:nvPr/>
        </p:nvGrpSpPr>
        <p:grpSpPr>
          <a:xfrm>
            <a:off x="9146520" y="6362908"/>
            <a:ext cx="463004" cy="184465"/>
            <a:chOff x="6431147" y="3616670"/>
            <a:chExt cx="325550" cy="129702"/>
          </a:xfrm>
        </p:grpSpPr>
        <p:sp>
          <p:nvSpPr>
            <p:cNvPr id="217" name="Google Shape;847;p37">
              <a:extLst>
                <a:ext uri="{FF2B5EF4-FFF2-40B4-BE49-F238E27FC236}">
                  <a16:creationId xmlns:a16="http://schemas.microsoft.com/office/drawing/2014/main" id="{CAA3FA79-AE9B-B206-987B-DC61229025EF}"/>
                </a:ext>
              </a:extLst>
            </p:cNvPr>
            <p:cNvSpPr/>
            <p:nvPr/>
          </p:nvSpPr>
          <p:spPr>
            <a:xfrm rot="-466620">
              <a:off x="6478822" y="36166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44" name="Google Shape;848;p37">
              <a:extLst>
                <a:ext uri="{FF2B5EF4-FFF2-40B4-BE49-F238E27FC236}">
                  <a16:creationId xmlns:a16="http://schemas.microsoft.com/office/drawing/2014/main" id="{2848F5F2-9FA9-78BF-0A8C-F064C0080821}"/>
                </a:ext>
              </a:extLst>
            </p:cNvPr>
            <p:cNvSpPr/>
            <p:nvPr/>
          </p:nvSpPr>
          <p:spPr>
            <a:xfrm rot="-466620">
              <a:off x="6431147" y="36827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45" name="Google Shape;849;p37">
              <a:extLst>
                <a:ext uri="{FF2B5EF4-FFF2-40B4-BE49-F238E27FC236}">
                  <a16:creationId xmlns:a16="http://schemas.microsoft.com/office/drawing/2014/main" id="{FE7B0842-AEBA-3C7F-C875-472E95ADD46E}"/>
                </a:ext>
              </a:extLst>
            </p:cNvPr>
            <p:cNvSpPr/>
            <p:nvPr/>
          </p:nvSpPr>
          <p:spPr>
            <a:xfrm rot="7885">
              <a:off x="6625897" y="36827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46" name="Google Shape;850;p37">
              <a:extLst>
                <a:ext uri="{FF2B5EF4-FFF2-40B4-BE49-F238E27FC236}">
                  <a16:creationId xmlns:a16="http://schemas.microsoft.com/office/drawing/2014/main" id="{1B12C2BD-E328-F01E-9BE3-AF796E98D024}"/>
                </a:ext>
              </a:extLst>
            </p:cNvPr>
            <p:cNvSpPr/>
            <p:nvPr/>
          </p:nvSpPr>
          <p:spPr>
            <a:xfrm rot="292373">
              <a:off x="6567077" y="36474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47" name="Google Shape;851;p37">
              <a:extLst>
                <a:ext uri="{FF2B5EF4-FFF2-40B4-BE49-F238E27FC236}">
                  <a16:creationId xmlns:a16="http://schemas.microsoft.com/office/drawing/2014/main" id="{4E5C3D4C-7784-2990-5DAA-E82A04951B02}"/>
                </a:ext>
              </a:extLst>
            </p:cNvPr>
            <p:cNvSpPr/>
            <p:nvPr/>
          </p:nvSpPr>
          <p:spPr>
            <a:xfrm rot="410879">
              <a:off x="6515251" y="36828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sp>
        <p:nvSpPr>
          <p:cNvPr id="4" name="Text Placeholder 3">
            <a:extLst>
              <a:ext uri="{FF2B5EF4-FFF2-40B4-BE49-F238E27FC236}">
                <a16:creationId xmlns:a16="http://schemas.microsoft.com/office/drawing/2014/main" id="{21591011-64F8-0844-889E-3876E4475FCD}"/>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A937CC93-C835-4068-711A-308F3413BDD8}"/>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20C0BE69-7178-1503-AB68-C3EAFFD48FEA}"/>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388128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74" name="Oval 273">
            <a:extLst>
              <a:ext uri="{FF2B5EF4-FFF2-40B4-BE49-F238E27FC236}">
                <a16:creationId xmlns:a16="http://schemas.microsoft.com/office/drawing/2014/main" id="{8CCD20B7-D24E-4FE3-F2C4-328F83693554}"/>
              </a:ext>
            </a:extLst>
          </p:cNvPr>
          <p:cNvSpPr/>
          <p:nvPr/>
        </p:nvSpPr>
        <p:spPr>
          <a:xfrm>
            <a:off x="9216302" y="1497225"/>
            <a:ext cx="3788498" cy="2150639"/>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sp>
        <p:nvSpPr>
          <p:cNvPr id="275" name="Google Shape;268;p29">
            <a:extLst>
              <a:ext uri="{FF2B5EF4-FFF2-40B4-BE49-F238E27FC236}">
                <a16:creationId xmlns:a16="http://schemas.microsoft.com/office/drawing/2014/main" id="{BBC927CA-FF97-A960-EC90-E0714D3346FE}"/>
              </a:ext>
            </a:extLst>
          </p:cNvPr>
          <p:cNvSpPr/>
          <p:nvPr/>
        </p:nvSpPr>
        <p:spPr>
          <a:xfrm>
            <a:off x="8437066"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76" name="Google Shape;268;p29">
            <a:extLst>
              <a:ext uri="{FF2B5EF4-FFF2-40B4-BE49-F238E27FC236}">
                <a16:creationId xmlns:a16="http://schemas.microsoft.com/office/drawing/2014/main" id="{10065FE0-64E6-9F0C-7049-47AA614176F5}"/>
              </a:ext>
            </a:extLst>
          </p:cNvPr>
          <p:cNvSpPr/>
          <p:nvPr/>
        </p:nvSpPr>
        <p:spPr>
          <a:xfrm>
            <a:off x="6015597"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77" name="Google Shape;268;p29">
            <a:extLst>
              <a:ext uri="{FF2B5EF4-FFF2-40B4-BE49-F238E27FC236}">
                <a16:creationId xmlns:a16="http://schemas.microsoft.com/office/drawing/2014/main" id="{D3DFD913-6CEE-591A-18BB-164342999A73}"/>
              </a:ext>
            </a:extLst>
          </p:cNvPr>
          <p:cNvSpPr/>
          <p:nvPr/>
        </p:nvSpPr>
        <p:spPr>
          <a:xfrm>
            <a:off x="3512850"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78" name="Google Shape;268;p29">
            <a:extLst>
              <a:ext uri="{FF2B5EF4-FFF2-40B4-BE49-F238E27FC236}">
                <a16:creationId xmlns:a16="http://schemas.microsoft.com/office/drawing/2014/main" id="{800555B1-B5D3-35A4-F28F-79A17B6EFEE2}"/>
              </a:ext>
            </a:extLst>
          </p:cNvPr>
          <p:cNvSpPr/>
          <p:nvPr/>
        </p:nvSpPr>
        <p:spPr>
          <a:xfrm>
            <a:off x="8437069"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79" name="Google Shape;268;p29">
            <a:extLst>
              <a:ext uri="{FF2B5EF4-FFF2-40B4-BE49-F238E27FC236}">
                <a16:creationId xmlns:a16="http://schemas.microsoft.com/office/drawing/2014/main" id="{39EA6232-6EF1-7FE4-4C6A-85F97B7748C3}"/>
              </a:ext>
            </a:extLst>
          </p:cNvPr>
          <p:cNvSpPr/>
          <p:nvPr/>
        </p:nvSpPr>
        <p:spPr>
          <a:xfrm>
            <a:off x="6015600"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80" name="Google Shape;268;p29">
            <a:extLst>
              <a:ext uri="{FF2B5EF4-FFF2-40B4-BE49-F238E27FC236}">
                <a16:creationId xmlns:a16="http://schemas.microsoft.com/office/drawing/2014/main" id="{D79F3089-A6B7-A1D0-2B7B-783CB77D75D1}"/>
              </a:ext>
            </a:extLst>
          </p:cNvPr>
          <p:cNvSpPr/>
          <p:nvPr/>
        </p:nvSpPr>
        <p:spPr>
          <a:xfrm>
            <a:off x="3512853"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81" name="Google Shape;760;p37">
            <a:extLst>
              <a:ext uri="{FF2B5EF4-FFF2-40B4-BE49-F238E27FC236}">
                <a16:creationId xmlns:a16="http://schemas.microsoft.com/office/drawing/2014/main" id="{0D026118-755C-387E-D9EF-BB7F453ADE03}"/>
              </a:ext>
            </a:extLst>
          </p:cNvPr>
          <p:cNvSpPr/>
          <p:nvPr/>
        </p:nvSpPr>
        <p:spPr>
          <a:xfrm rot="-466620">
            <a:off x="9389223" y="2317682"/>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2" name="Google Shape;761;p37">
            <a:extLst>
              <a:ext uri="{FF2B5EF4-FFF2-40B4-BE49-F238E27FC236}">
                <a16:creationId xmlns:a16="http://schemas.microsoft.com/office/drawing/2014/main" id="{3DCDDED6-69DC-308F-A54E-135C84220636}"/>
              </a:ext>
            </a:extLst>
          </p:cNvPr>
          <p:cNvSpPr/>
          <p:nvPr/>
        </p:nvSpPr>
        <p:spPr>
          <a:xfrm rot="-466620">
            <a:off x="9321419" y="2411691"/>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3" name="Google Shape;762;p37">
            <a:extLst>
              <a:ext uri="{FF2B5EF4-FFF2-40B4-BE49-F238E27FC236}">
                <a16:creationId xmlns:a16="http://schemas.microsoft.com/office/drawing/2014/main" id="{07292D2F-FB96-D60A-78AE-852499350F82}"/>
              </a:ext>
            </a:extLst>
          </p:cNvPr>
          <p:cNvSpPr/>
          <p:nvPr/>
        </p:nvSpPr>
        <p:spPr>
          <a:xfrm rot="7885">
            <a:off x="9598396" y="2411694"/>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4" name="Google Shape;763;p37">
            <a:extLst>
              <a:ext uri="{FF2B5EF4-FFF2-40B4-BE49-F238E27FC236}">
                <a16:creationId xmlns:a16="http://schemas.microsoft.com/office/drawing/2014/main" id="{FB51805A-D998-51DB-F957-E731AA313E80}"/>
              </a:ext>
            </a:extLst>
          </p:cNvPr>
          <p:cNvSpPr/>
          <p:nvPr/>
        </p:nvSpPr>
        <p:spPr>
          <a:xfrm rot="292373">
            <a:off x="9514740" y="2361519"/>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5" name="Google Shape;764;p37">
            <a:extLst>
              <a:ext uri="{FF2B5EF4-FFF2-40B4-BE49-F238E27FC236}">
                <a16:creationId xmlns:a16="http://schemas.microsoft.com/office/drawing/2014/main" id="{B1923D3E-A10D-7861-D521-003C10EBC804}"/>
              </a:ext>
            </a:extLst>
          </p:cNvPr>
          <p:cNvSpPr/>
          <p:nvPr/>
        </p:nvSpPr>
        <p:spPr>
          <a:xfrm rot="410879">
            <a:off x="9441033" y="2411795"/>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6" name="Google Shape;765;p37">
            <a:extLst>
              <a:ext uri="{FF2B5EF4-FFF2-40B4-BE49-F238E27FC236}">
                <a16:creationId xmlns:a16="http://schemas.microsoft.com/office/drawing/2014/main" id="{EE20F6D7-C8BD-4ACF-E9E3-38F1C51D4015}"/>
              </a:ext>
            </a:extLst>
          </p:cNvPr>
          <p:cNvSpPr/>
          <p:nvPr/>
        </p:nvSpPr>
        <p:spPr>
          <a:xfrm rot="-466620">
            <a:off x="9823446" y="2800882"/>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7" name="Google Shape;766;p37">
            <a:extLst>
              <a:ext uri="{FF2B5EF4-FFF2-40B4-BE49-F238E27FC236}">
                <a16:creationId xmlns:a16="http://schemas.microsoft.com/office/drawing/2014/main" id="{D90FE1C6-A0E3-7031-73DA-12E6503DE5B1}"/>
              </a:ext>
            </a:extLst>
          </p:cNvPr>
          <p:cNvSpPr/>
          <p:nvPr/>
        </p:nvSpPr>
        <p:spPr>
          <a:xfrm rot="-466620">
            <a:off x="9755642" y="2894891"/>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8" name="Google Shape;767;p37">
            <a:extLst>
              <a:ext uri="{FF2B5EF4-FFF2-40B4-BE49-F238E27FC236}">
                <a16:creationId xmlns:a16="http://schemas.microsoft.com/office/drawing/2014/main" id="{8B38FF29-56D4-F26E-54DD-C02D67611658}"/>
              </a:ext>
            </a:extLst>
          </p:cNvPr>
          <p:cNvSpPr/>
          <p:nvPr/>
        </p:nvSpPr>
        <p:spPr>
          <a:xfrm rot="7885">
            <a:off x="10032619" y="2894894"/>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9" name="Google Shape;768;p37">
            <a:extLst>
              <a:ext uri="{FF2B5EF4-FFF2-40B4-BE49-F238E27FC236}">
                <a16:creationId xmlns:a16="http://schemas.microsoft.com/office/drawing/2014/main" id="{9EABE382-01B8-E7AB-F5AD-A5D7F68BB3A0}"/>
              </a:ext>
            </a:extLst>
          </p:cNvPr>
          <p:cNvSpPr/>
          <p:nvPr/>
        </p:nvSpPr>
        <p:spPr>
          <a:xfrm rot="292373">
            <a:off x="9948962" y="2844719"/>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0" name="Google Shape;769;p37">
            <a:extLst>
              <a:ext uri="{FF2B5EF4-FFF2-40B4-BE49-F238E27FC236}">
                <a16:creationId xmlns:a16="http://schemas.microsoft.com/office/drawing/2014/main" id="{D56090B6-8F3D-0B08-E64B-84852BE5D6B3}"/>
              </a:ext>
            </a:extLst>
          </p:cNvPr>
          <p:cNvSpPr/>
          <p:nvPr/>
        </p:nvSpPr>
        <p:spPr>
          <a:xfrm rot="410879">
            <a:off x="9875255" y="2894995"/>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1" name="Google Shape;770;p37">
            <a:extLst>
              <a:ext uri="{FF2B5EF4-FFF2-40B4-BE49-F238E27FC236}">
                <a16:creationId xmlns:a16="http://schemas.microsoft.com/office/drawing/2014/main" id="{7DCFF86B-E81C-3D77-4B88-D0E05069459A}"/>
              </a:ext>
            </a:extLst>
          </p:cNvPr>
          <p:cNvSpPr/>
          <p:nvPr/>
        </p:nvSpPr>
        <p:spPr>
          <a:xfrm rot="-466620">
            <a:off x="10537153" y="2906838"/>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2" name="Google Shape;771;p37">
            <a:extLst>
              <a:ext uri="{FF2B5EF4-FFF2-40B4-BE49-F238E27FC236}">
                <a16:creationId xmlns:a16="http://schemas.microsoft.com/office/drawing/2014/main" id="{95B23E03-262D-EA77-42DE-7D8DFEB74410}"/>
              </a:ext>
            </a:extLst>
          </p:cNvPr>
          <p:cNvSpPr/>
          <p:nvPr/>
        </p:nvSpPr>
        <p:spPr>
          <a:xfrm rot="-466620">
            <a:off x="10469348" y="3000846"/>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3" name="Google Shape;772;p37">
            <a:extLst>
              <a:ext uri="{FF2B5EF4-FFF2-40B4-BE49-F238E27FC236}">
                <a16:creationId xmlns:a16="http://schemas.microsoft.com/office/drawing/2014/main" id="{1C509968-88B2-39B3-82C8-DC32F4AC5519}"/>
              </a:ext>
            </a:extLst>
          </p:cNvPr>
          <p:cNvSpPr/>
          <p:nvPr/>
        </p:nvSpPr>
        <p:spPr>
          <a:xfrm rot="7885">
            <a:off x="10746325" y="3000849"/>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4" name="Google Shape;773;p37">
            <a:extLst>
              <a:ext uri="{FF2B5EF4-FFF2-40B4-BE49-F238E27FC236}">
                <a16:creationId xmlns:a16="http://schemas.microsoft.com/office/drawing/2014/main" id="{CC738009-A3F0-4338-E758-3A7518E7B360}"/>
              </a:ext>
            </a:extLst>
          </p:cNvPr>
          <p:cNvSpPr/>
          <p:nvPr/>
        </p:nvSpPr>
        <p:spPr>
          <a:xfrm rot="292373">
            <a:off x="10662669" y="2950674"/>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5" name="Google Shape;774;p37">
            <a:extLst>
              <a:ext uri="{FF2B5EF4-FFF2-40B4-BE49-F238E27FC236}">
                <a16:creationId xmlns:a16="http://schemas.microsoft.com/office/drawing/2014/main" id="{451FD6D0-E055-7C41-BF67-9C0E9971CF10}"/>
              </a:ext>
            </a:extLst>
          </p:cNvPr>
          <p:cNvSpPr/>
          <p:nvPr/>
        </p:nvSpPr>
        <p:spPr>
          <a:xfrm rot="410879">
            <a:off x="10588961" y="3000951"/>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6" name="Google Shape;775;p37">
            <a:extLst>
              <a:ext uri="{FF2B5EF4-FFF2-40B4-BE49-F238E27FC236}">
                <a16:creationId xmlns:a16="http://schemas.microsoft.com/office/drawing/2014/main" id="{C8D7FD06-3F4A-70C6-6E14-835B342CB9BF}"/>
              </a:ext>
            </a:extLst>
          </p:cNvPr>
          <p:cNvSpPr/>
          <p:nvPr/>
        </p:nvSpPr>
        <p:spPr>
          <a:xfrm rot="-466620">
            <a:off x="11266717" y="3330909"/>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7" name="Google Shape;776;p37">
            <a:extLst>
              <a:ext uri="{FF2B5EF4-FFF2-40B4-BE49-F238E27FC236}">
                <a16:creationId xmlns:a16="http://schemas.microsoft.com/office/drawing/2014/main" id="{CE1E241E-7E7D-6214-F8BB-4AD5A95C560E}"/>
              </a:ext>
            </a:extLst>
          </p:cNvPr>
          <p:cNvSpPr/>
          <p:nvPr/>
        </p:nvSpPr>
        <p:spPr>
          <a:xfrm rot="-466620">
            <a:off x="11198913" y="3424918"/>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8" name="Google Shape;777;p37">
            <a:extLst>
              <a:ext uri="{FF2B5EF4-FFF2-40B4-BE49-F238E27FC236}">
                <a16:creationId xmlns:a16="http://schemas.microsoft.com/office/drawing/2014/main" id="{489D42D0-2BA7-0C3D-20AF-23663C7BA4CE}"/>
              </a:ext>
            </a:extLst>
          </p:cNvPr>
          <p:cNvSpPr/>
          <p:nvPr/>
        </p:nvSpPr>
        <p:spPr>
          <a:xfrm rot="7885">
            <a:off x="11475890" y="3424920"/>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9" name="Google Shape;778;p37">
            <a:extLst>
              <a:ext uri="{FF2B5EF4-FFF2-40B4-BE49-F238E27FC236}">
                <a16:creationId xmlns:a16="http://schemas.microsoft.com/office/drawing/2014/main" id="{4456FCB2-5DAB-45B4-18CD-AE064D415BD5}"/>
              </a:ext>
            </a:extLst>
          </p:cNvPr>
          <p:cNvSpPr/>
          <p:nvPr/>
        </p:nvSpPr>
        <p:spPr>
          <a:xfrm rot="292373">
            <a:off x="11392233" y="3374745"/>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0" name="Google Shape;779;p37">
            <a:extLst>
              <a:ext uri="{FF2B5EF4-FFF2-40B4-BE49-F238E27FC236}">
                <a16:creationId xmlns:a16="http://schemas.microsoft.com/office/drawing/2014/main" id="{6599E45B-9CDC-27E9-04F9-1260ED714BA8}"/>
              </a:ext>
            </a:extLst>
          </p:cNvPr>
          <p:cNvSpPr/>
          <p:nvPr/>
        </p:nvSpPr>
        <p:spPr>
          <a:xfrm rot="410879">
            <a:off x="11318526" y="3425022"/>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1" name="Google Shape;787;p37">
            <a:extLst>
              <a:ext uri="{FF2B5EF4-FFF2-40B4-BE49-F238E27FC236}">
                <a16:creationId xmlns:a16="http://schemas.microsoft.com/office/drawing/2014/main" id="{5C9F1E83-495B-B33A-18E1-FCAAF398EB4D}"/>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pic>
        <p:nvPicPr>
          <p:cNvPr id="302" name="Google Shape;790;p37">
            <a:extLst>
              <a:ext uri="{FF2B5EF4-FFF2-40B4-BE49-F238E27FC236}">
                <a16:creationId xmlns:a16="http://schemas.microsoft.com/office/drawing/2014/main" id="{D572362E-383C-E342-22B0-E1BCBAF369C1}"/>
              </a:ext>
            </a:extLst>
          </p:cNvPr>
          <p:cNvPicPr preferRelativeResize="0"/>
          <p:nvPr/>
        </p:nvPicPr>
        <p:blipFill>
          <a:blip r:embed="rId3">
            <a:alphaModFix/>
          </a:blip>
          <a:stretch>
            <a:fillRect/>
          </a:stretch>
        </p:blipFill>
        <p:spPr>
          <a:xfrm rot="1091597">
            <a:off x="2680551" y="1812197"/>
            <a:ext cx="658214" cy="330842"/>
          </a:xfrm>
          <a:prstGeom prst="rect">
            <a:avLst/>
          </a:prstGeom>
          <a:noFill/>
          <a:ln>
            <a:noFill/>
          </a:ln>
        </p:spPr>
      </p:pic>
      <p:pic>
        <p:nvPicPr>
          <p:cNvPr id="303" name="Google Shape;791;p37">
            <a:extLst>
              <a:ext uri="{FF2B5EF4-FFF2-40B4-BE49-F238E27FC236}">
                <a16:creationId xmlns:a16="http://schemas.microsoft.com/office/drawing/2014/main" id="{C8B094ED-0630-C494-A111-A2B45F853ECA}"/>
              </a:ext>
            </a:extLst>
          </p:cNvPr>
          <p:cNvPicPr preferRelativeResize="0"/>
          <p:nvPr/>
        </p:nvPicPr>
        <p:blipFill>
          <a:blip r:embed="rId3">
            <a:alphaModFix/>
          </a:blip>
          <a:stretch>
            <a:fillRect/>
          </a:stretch>
        </p:blipFill>
        <p:spPr>
          <a:xfrm rot="-458565">
            <a:off x="3740214" y="1938817"/>
            <a:ext cx="667392" cy="324968"/>
          </a:xfrm>
          <a:prstGeom prst="rect">
            <a:avLst/>
          </a:prstGeom>
          <a:noFill/>
          <a:ln>
            <a:noFill/>
          </a:ln>
        </p:spPr>
      </p:pic>
      <p:pic>
        <p:nvPicPr>
          <p:cNvPr id="304" name="Google Shape;792;p37">
            <a:extLst>
              <a:ext uri="{FF2B5EF4-FFF2-40B4-BE49-F238E27FC236}">
                <a16:creationId xmlns:a16="http://schemas.microsoft.com/office/drawing/2014/main" id="{F836B22A-88CA-2E73-2C3F-F0986F7F3719}"/>
              </a:ext>
            </a:extLst>
          </p:cNvPr>
          <p:cNvPicPr preferRelativeResize="0"/>
          <p:nvPr/>
        </p:nvPicPr>
        <p:blipFill>
          <a:blip r:embed="rId3">
            <a:alphaModFix/>
          </a:blip>
          <a:stretch>
            <a:fillRect/>
          </a:stretch>
        </p:blipFill>
        <p:spPr>
          <a:xfrm rot="-1108003">
            <a:off x="5993295" y="4591228"/>
            <a:ext cx="657896" cy="331045"/>
          </a:xfrm>
          <a:prstGeom prst="rect">
            <a:avLst/>
          </a:prstGeom>
          <a:noFill/>
          <a:ln>
            <a:noFill/>
          </a:ln>
        </p:spPr>
      </p:pic>
      <p:pic>
        <p:nvPicPr>
          <p:cNvPr id="305" name="Google Shape;793;p37">
            <a:extLst>
              <a:ext uri="{FF2B5EF4-FFF2-40B4-BE49-F238E27FC236}">
                <a16:creationId xmlns:a16="http://schemas.microsoft.com/office/drawing/2014/main" id="{31E850B5-3520-30F1-F71D-8AA859F98170}"/>
              </a:ext>
            </a:extLst>
          </p:cNvPr>
          <p:cNvPicPr preferRelativeResize="0"/>
          <p:nvPr/>
        </p:nvPicPr>
        <p:blipFill>
          <a:blip r:embed="rId3">
            <a:alphaModFix/>
          </a:blip>
          <a:stretch>
            <a:fillRect/>
          </a:stretch>
        </p:blipFill>
        <p:spPr>
          <a:xfrm rot="433274">
            <a:off x="3119098" y="2220378"/>
            <a:ext cx="667618" cy="324824"/>
          </a:xfrm>
          <a:prstGeom prst="rect">
            <a:avLst/>
          </a:prstGeom>
          <a:noFill/>
          <a:ln>
            <a:noFill/>
          </a:ln>
        </p:spPr>
      </p:pic>
      <p:pic>
        <p:nvPicPr>
          <p:cNvPr id="306" name="Google Shape;794;p37">
            <a:extLst>
              <a:ext uri="{FF2B5EF4-FFF2-40B4-BE49-F238E27FC236}">
                <a16:creationId xmlns:a16="http://schemas.microsoft.com/office/drawing/2014/main" id="{2102BE1D-C7BB-037D-D901-6F0550B4A966}"/>
              </a:ext>
            </a:extLst>
          </p:cNvPr>
          <p:cNvPicPr preferRelativeResize="0"/>
          <p:nvPr/>
        </p:nvPicPr>
        <p:blipFill>
          <a:blip r:embed="rId3">
            <a:alphaModFix/>
          </a:blip>
          <a:stretch>
            <a:fillRect/>
          </a:stretch>
        </p:blipFill>
        <p:spPr>
          <a:xfrm rot="-144441">
            <a:off x="3301255" y="2555225"/>
            <a:ext cx="669276" cy="323745"/>
          </a:xfrm>
          <a:prstGeom prst="rect">
            <a:avLst/>
          </a:prstGeom>
          <a:noFill/>
          <a:ln>
            <a:noFill/>
          </a:ln>
        </p:spPr>
      </p:pic>
      <p:grpSp>
        <p:nvGrpSpPr>
          <p:cNvPr id="307" name="Group 306">
            <a:extLst>
              <a:ext uri="{FF2B5EF4-FFF2-40B4-BE49-F238E27FC236}">
                <a16:creationId xmlns:a16="http://schemas.microsoft.com/office/drawing/2014/main" id="{F5090C9C-D5C1-DE47-DD98-F90018AAA398}"/>
              </a:ext>
            </a:extLst>
          </p:cNvPr>
          <p:cNvGrpSpPr/>
          <p:nvPr/>
        </p:nvGrpSpPr>
        <p:grpSpPr>
          <a:xfrm>
            <a:off x="4245170" y="4664509"/>
            <a:ext cx="463004" cy="184465"/>
            <a:chOff x="2984885" y="2422483"/>
            <a:chExt cx="325550" cy="129702"/>
          </a:xfrm>
        </p:grpSpPr>
        <p:sp>
          <p:nvSpPr>
            <p:cNvPr id="308" name="Google Shape;797;p37">
              <a:extLst>
                <a:ext uri="{FF2B5EF4-FFF2-40B4-BE49-F238E27FC236}">
                  <a16:creationId xmlns:a16="http://schemas.microsoft.com/office/drawing/2014/main" id="{21DF0652-F377-9B82-CD74-38C7BEB930A0}"/>
                </a:ext>
              </a:extLst>
            </p:cNvPr>
            <p:cNvSpPr/>
            <p:nvPr/>
          </p:nvSpPr>
          <p:spPr>
            <a:xfrm rot="-466620">
              <a:off x="3032560" y="2422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9" name="Google Shape;798;p37">
              <a:extLst>
                <a:ext uri="{FF2B5EF4-FFF2-40B4-BE49-F238E27FC236}">
                  <a16:creationId xmlns:a16="http://schemas.microsoft.com/office/drawing/2014/main" id="{1F472219-E20C-3F39-F588-FCDA4FE9D0DD}"/>
                </a:ext>
              </a:extLst>
            </p:cNvPr>
            <p:cNvSpPr/>
            <p:nvPr/>
          </p:nvSpPr>
          <p:spPr>
            <a:xfrm rot="-466620">
              <a:off x="2984885" y="2488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0" name="Google Shape;799;p37">
              <a:extLst>
                <a:ext uri="{FF2B5EF4-FFF2-40B4-BE49-F238E27FC236}">
                  <a16:creationId xmlns:a16="http://schemas.microsoft.com/office/drawing/2014/main" id="{C4BE77D9-5C6D-890C-3757-1894619FE849}"/>
                </a:ext>
              </a:extLst>
            </p:cNvPr>
            <p:cNvSpPr/>
            <p:nvPr/>
          </p:nvSpPr>
          <p:spPr>
            <a:xfrm rot="7885">
              <a:off x="3179635" y="2488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1" name="Google Shape;800;p37">
              <a:extLst>
                <a:ext uri="{FF2B5EF4-FFF2-40B4-BE49-F238E27FC236}">
                  <a16:creationId xmlns:a16="http://schemas.microsoft.com/office/drawing/2014/main" id="{B112D03B-70BC-8150-565E-E30C76EC705E}"/>
                </a:ext>
              </a:extLst>
            </p:cNvPr>
            <p:cNvSpPr/>
            <p:nvPr/>
          </p:nvSpPr>
          <p:spPr>
            <a:xfrm rot="292373">
              <a:off x="3120814" y="2453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2" name="Google Shape;801;p37">
              <a:extLst>
                <a:ext uri="{FF2B5EF4-FFF2-40B4-BE49-F238E27FC236}">
                  <a16:creationId xmlns:a16="http://schemas.microsoft.com/office/drawing/2014/main" id="{E3B42ED3-E7F6-45D3-A4DA-92B921B9D0F0}"/>
                </a:ext>
              </a:extLst>
            </p:cNvPr>
            <p:cNvSpPr/>
            <p:nvPr/>
          </p:nvSpPr>
          <p:spPr>
            <a:xfrm rot="410879">
              <a:off x="3068988" y="2488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grpSp>
      <p:grpSp>
        <p:nvGrpSpPr>
          <p:cNvPr id="313" name="Group 312">
            <a:extLst>
              <a:ext uri="{FF2B5EF4-FFF2-40B4-BE49-F238E27FC236}">
                <a16:creationId xmlns:a16="http://schemas.microsoft.com/office/drawing/2014/main" id="{2DC1FAA8-B1DE-5827-CA9C-807D8410A681}"/>
              </a:ext>
            </a:extLst>
          </p:cNvPr>
          <p:cNvGrpSpPr/>
          <p:nvPr/>
        </p:nvGrpSpPr>
        <p:grpSpPr>
          <a:xfrm>
            <a:off x="6674539" y="4784562"/>
            <a:ext cx="463004" cy="184465"/>
            <a:chOff x="4693035" y="2506895"/>
            <a:chExt cx="325550" cy="129702"/>
          </a:xfrm>
        </p:grpSpPr>
        <p:sp>
          <p:nvSpPr>
            <p:cNvPr id="314" name="Google Shape;806;p37">
              <a:extLst>
                <a:ext uri="{FF2B5EF4-FFF2-40B4-BE49-F238E27FC236}">
                  <a16:creationId xmlns:a16="http://schemas.microsoft.com/office/drawing/2014/main" id="{149C86F4-DA66-E0C6-A15B-D7E9A4EBC287}"/>
                </a:ext>
              </a:extLst>
            </p:cNvPr>
            <p:cNvSpPr/>
            <p:nvPr/>
          </p:nvSpPr>
          <p:spPr>
            <a:xfrm rot="-466620">
              <a:off x="47407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5" name="Google Shape;807;p37">
              <a:extLst>
                <a:ext uri="{FF2B5EF4-FFF2-40B4-BE49-F238E27FC236}">
                  <a16:creationId xmlns:a16="http://schemas.microsoft.com/office/drawing/2014/main" id="{1F21E410-E44E-3844-FCD9-E8CAF161BBE5}"/>
                </a:ext>
              </a:extLst>
            </p:cNvPr>
            <p:cNvSpPr/>
            <p:nvPr/>
          </p:nvSpPr>
          <p:spPr>
            <a:xfrm rot="-466620">
              <a:off x="46930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6" name="Google Shape;808;p37">
              <a:extLst>
                <a:ext uri="{FF2B5EF4-FFF2-40B4-BE49-F238E27FC236}">
                  <a16:creationId xmlns:a16="http://schemas.microsoft.com/office/drawing/2014/main" id="{932F6FD0-BAF2-B214-535F-028A73DADDE6}"/>
                </a:ext>
              </a:extLst>
            </p:cNvPr>
            <p:cNvSpPr/>
            <p:nvPr/>
          </p:nvSpPr>
          <p:spPr>
            <a:xfrm rot="7885">
              <a:off x="48877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7" name="Google Shape;809;p37">
              <a:extLst>
                <a:ext uri="{FF2B5EF4-FFF2-40B4-BE49-F238E27FC236}">
                  <a16:creationId xmlns:a16="http://schemas.microsoft.com/office/drawing/2014/main" id="{33D7C079-A639-BD08-E160-4982BA1318DA}"/>
                </a:ext>
              </a:extLst>
            </p:cNvPr>
            <p:cNvSpPr/>
            <p:nvPr/>
          </p:nvSpPr>
          <p:spPr>
            <a:xfrm rot="292373">
              <a:off x="48289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8" name="Google Shape;810;p37">
              <a:extLst>
                <a:ext uri="{FF2B5EF4-FFF2-40B4-BE49-F238E27FC236}">
                  <a16:creationId xmlns:a16="http://schemas.microsoft.com/office/drawing/2014/main" id="{B3472E56-B175-62B7-323C-BC3BB2A1FDE3}"/>
                </a:ext>
              </a:extLst>
            </p:cNvPr>
            <p:cNvSpPr/>
            <p:nvPr/>
          </p:nvSpPr>
          <p:spPr>
            <a:xfrm rot="410879">
              <a:off x="47771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19" name="Group 318">
            <a:extLst>
              <a:ext uri="{FF2B5EF4-FFF2-40B4-BE49-F238E27FC236}">
                <a16:creationId xmlns:a16="http://schemas.microsoft.com/office/drawing/2014/main" id="{11F2AB51-9D19-D5F1-DEBA-8D9661A8DAE7}"/>
              </a:ext>
            </a:extLst>
          </p:cNvPr>
          <p:cNvGrpSpPr/>
          <p:nvPr/>
        </p:nvGrpSpPr>
        <p:grpSpPr>
          <a:xfrm>
            <a:off x="9120512" y="4760491"/>
            <a:ext cx="463004" cy="184465"/>
            <a:chOff x="6412860" y="2489970"/>
            <a:chExt cx="325550" cy="129702"/>
          </a:xfrm>
        </p:grpSpPr>
        <p:sp>
          <p:nvSpPr>
            <p:cNvPr id="320" name="Google Shape;815;p37">
              <a:extLst>
                <a:ext uri="{FF2B5EF4-FFF2-40B4-BE49-F238E27FC236}">
                  <a16:creationId xmlns:a16="http://schemas.microsoft.com/office/drawing/2014/main" id="{542D03AA-EE30-EA85-1349-24A4CA2E73BB}"/>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1" name="Google Shape;816;p37">
              <a:extLst>
                <a:ext uri="{FF2B5EF4-FFF2-40B4-BE49-F238E27FC236}">
                  <a16:creationId xmlns:a16="http://schemas.microsoft.com/office/drawing/2014/main" id="{FCAC9B00-2612-00D1-4412-B9F2603A1E28}"/>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2" name="Google Shape;817;p37">
              <a:extLst>
                <a:ext uri="{FF2B5EF4-FFF2-40B4-BE49-F238E27FC236}">
                  <a16:creationId xmlns:a16="http://schemas.microsoft.com/office/drawing/2014/main" id="{2BA8F1D7-89D5-B3AE-3554-47436FC5B79A}"/>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3" name="Google Shape;818;p37">
              <a:extLst>
                <a:ext uri="{FF2B5EF4-FFF2-40B4-BE49-F238E27FC236}">
                  <a16:creationId xmlns:a16="http://schemas.microsoft.com/office/drawing/2014/main" id="{686E724B-4FD2-CF45-44DF-E0022FF4056C}"/>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4" name="Google Shape;819;p37">
              <a:extLst>
                <a:ext uri="{FF2B5EF4-FFF2-40B4-BE49-F238E27FC236}">
                  <a16:creationId xmlns:a16="http://schemas.microsoft.com/office/drawing/2014/main" id="{6AF4E605-1623-9089-0EDE-DC4CFA4472E1}"/>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25" name="Group 324">
            <a:extLst>
              <a:ext uri="{FF2B5EF4-FFF2-40B4-BE49-F238E27FC236}">
                <a16:creationId xmlns:a16="http://schemas.microsoft.com/office/drawing/2014/main" id="{2A27EEFD-C076-1A80-4A75-CDBB6FAE7AF3}"/>
              </a:ext>
            </a:extLst>
          </p:cNvPr>
          <p:cNvGrpSpPr/>
          <p:nvPr/>
        </p:nvGrpSpPr>
        <p:grpSpPr>
          <a:xfrm>
            <a:off x="3558841" y="6362927"/>
            <a:ext cx="463004" cy="184465"/>
            <a:chOff x="2502310" y="3616683"/>
            <a:chExt cx="325550" cy="129702"/>
          </a:xfrm>
        </p:grpSpPr>
        <p:sp>
          <p:nvSpPr>
            <p:cNvPr id="326" name="Google Shape;824;p37">
              <a:extLst>
                <a:ext uri="{FF2B5EF4-FFF2-40B4-BE49-F238E27FC236}">
                  <a16:creationId xmlns:a16="http://schemas.microsoft.com/office/drawing/2014/main" id="{3E18C823-6439-9DFA-E492-AD70AE6A31ED}"/>
                </a:ext>
              </a:extLst>
            </p:cNvPr>
            <p:cNvSpPr/>
            <p:nvPr/>
          </p:nvSpPr>
          <p:spPr>
            <a:xfrm rot="-466620">
              <a:off x="2549985" y="36166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7" name="Google Shape;825;p37">
              <a:extLst>
                <a:ext uri="{FF2B5EF4-FFF2-40B4-BE49-F238E27FC236}">
                  <a16:creationId xmlns:a16="http://schemas.microsoft.com/office/drawing/2014/main" id="{9AEF6FAC-651D-2F18-B80B-AA87354CC091}"/>
                </a:ext>
              </a:extLst>
            </p:cNvPr>
            <p:cNvSpPr/>
            <p:nvPr/>
          </p:nvSpPr>
          <p:spPr>
            <a:xfrm rot="-466620">
              <a:off x="2502310" y="36827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8" name="Google Shape;826;p37">
              <a:extLst>
                <a:ext uri="{FF2B5EF4-FFF2-40B4-BE49-F238E27FC236}">
                  <a16:creationId xmlns:a16="http://schemas.microsoft.com/office/drawing/2014/main" id="{71E7D63C-CD36-70CA-6A6A-74D7AEEEF9E5}"/>
                </a:ext>
              </a:extLst>
            </p:cNvPr>
            <p:cNvSpPr/>
            <p:nvPr/>
          </p:nvSpPr>
          <p:spPr>
            <a:xfrm rot="7885">
              <a:off x="2697060" y="36827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9" name="Google Shape;827;p37">
              <a:extLst>
                <a:ext uri="{FF2B5EF4-FFF2-40B4-BE49-F238E27FC236}">
                  <a16:creationId xmlns:a16="http://schemas.microsoft.com/office/drawing/2014/main" id="{77FCFE9E-A770-48AC-2068-A685FAEC8A08}"/>
                </a:ext>
              </a:extLst>
            </p:cNvPr>
            <p:cNvSpPr/>
            <p:nvPr/>
          </p:nvSpPr>
          <p:spPr>
            <a:xfrm rot="292373">
              <a:off x="2638239" y="36475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30" name="Google Shape;828;p37">
              <a:extLst>
                <a:ext uri="{FF2B5EF4-FFF2-40B4-BE49-F238E27FC236}">
                  <a16:creationId xmlns:a16="http://schemas.microsoft.com/office/drawing/2014/main" id="{B5C06C3A-8DF7-90DC-8F69-B8379C50F4AC}"/>
                </a:ext>
              </a:extLst>
            </p:cNvPr>
            <p:cNvSpPr/>
            <p:nvPr/>
          </p:nvSpPr>
          <p:spPr>
            <a:xfrm rot="410879">
              <a:off x="2586413" y="36828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31" name="Group 330">
            <a:extLst>
              <a:ext uri="{FF2B5EF4-FFF2-40B4-BE49-F238E27FC236}">
                <a16:creationId xmlns:a16="http://schemas.microsoft.com/office/drawing/2014/main" id="{328B6F87-718A-6453-BFAF-43ED3AAF4ADF}"/>
              </a:ext>
            </a:extLst>
          </p:cNvPr>
          <p:cNvGrpSpPr/>
          <p:nvPr/>
        </p:nvGrpSpPr>
        <p:grpSpPr>
          <a:xfrm>
            <a:off x="6033579" y="6315904"/>
            <a:ext cx="463004" cy="184465"/>
            <a:chOff x="4242360" y="3583620"/>
            <a:chExt cx="325550" cy="129702"/>
          </a:xfrm>
        </p:grpSpPr>
        <p:sp>
          <p:nvSpPr>
            <p:cNvPr id="332" name="Google Shape;833;p37">
              <a:extLst>
                <a:ext uri="{FF2B5EF4-FFF2-40B4-BE49-F238E27FC236}">
                  <a16:creationId xmlns:a16="http://schemas.microsoft.com/office/drawing/2014/main" id="{9F7171E3-FD16-4465-52FD-A0890608884F}"/>
                </a:ext>
              </a:extLst>
            </p:cNvPr>
            <p:cNvSpPr/>
            <p:nvPr/>
          </p:nvSpPr>
          <p:spPr>
            <a:xfrm rot="-466620">
              <a:off x="42900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33" name="Google Shape;834;p37">
              <a:extLst>
                <a:ext uri="{FF2B5EF4-FFF2-40B4-BE49-F238E27FC236}">
                  <a16:creationId xmlns:a16="http://schemas.microsoft.com/office/drawing/2014/main" id="{7D823ACD-7CDC-9592-E587-52F61CC0841D}"/>
                </a:ext>
              </a:extLst>
            </p:cNvPr>
            <p:cNvSpPr/>
            <p:nvPr/>
          </p:nvSpPr>
          <p:spPr>
            <a:xfrm rot="-466620">
              <a:off x="42423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34" name="Google Shape;835;p37">
              <a:extLst>
                <a:ext uri="{FF2B5EF4-FFF2-40B4-BE49-F238E27FC236}">
                  <a16:creationId xmlns:a16="http://schemas.microsoft.com/office/drawing/2014/main" id="{66C1AE36-324F-1956-947E-632981C91D71}"/>
                </a:ext>
              </a:extLst>
            </p:cNvPr>
            <p:cNvSpPr/>
            <p:nvPr/>
          </p:nvSpPr>
          <p:spPr>
            <a:xfrm rot="7885">
              <a:off x="44371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35" name="Google Shape;836;p37">
              <a:extLst>
                <a:ext uri="{FF2B5EF4-FFF2-40B4-BE49-F238E27FC236}">
                  <a16:creationId xmlns:a16="http://schemas.microsoft.com/office/drawing/2014/main" id="{C5EB71AB-6E7B-FDB8-26BF-DD7F11D3D199}"/>
                </a:ext>
              </a:extLst>
            </p:cNvPr>
            <p:cNvSpPr/>
            <p:nvPr/>
          </p:nvSpPr>
          <p:spPr>
            <a:xfrm rot="292373">
              <a:off x="43782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36" name="Google Shape;837;p37">
              <a:extLst>
                <a:ext uri="{FF2B5EF4-FFF2-40B4-BE49-F238E27FC236}">
                  <a16:creationId xmlns:a16="http://schemas.microsoft.com/office/drawing/2014/main" id="{EEF34086-81CB-4711-6E23-7AA02D8A9C5B}"/>
                </a:ext>
              </a:extLst>
            </p:cNvPr>
            <p:cNvSpPr/>
            <p:nvPr/>
          </p:nvSpPr>
          <p:spPr>
            <a:xfrm rot="410879">
              <a:off x="43264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37" name="Group 336">
            <a:extLst>
              <a:ext uri="{FF2B5EF4-FFF2-40B4-BE49-F238E27FC236}">
                <a16:creationId xmlns:a16="http://schemas.microsoft.com/office/drawing/2014/main" id="{66E3AA9B-70CB-97F8-511B-6C4E935B5890}"/>
              </a:ext>
            </a:extLst>
          </p:cNvPr>
          <p:cNvGrpSpPr/>
          <p:nvPr/>
        </p:nvGrpSpPr>
        <p:grpSpPr>
          <a:xfrm>
            <a:off x="8472121" y="6315904"/>
            <a:ext cx="463004" cy="184465"/>
            <a:chOff x="5956960" y="3583620"/>
            <a:chExt cx="325550" cy="129702"/>
          </a:xfrm>
        </p:grpSpPr>
        <p:sp>
          <p:nvSpPr>
            <p:cNvPr id="338" name="Google Shape;842;p37">
              <a:extLst>
                <a:ext uri="{FF2B5EF4-FFF2-40B4-BE49-F238E27FC236}">
                  <a16:creationId xmlns:a16="http://schemas.microsoft.com/office/drawing/2014/main" id="{402E74CC-9C0E-9B21-D21D-1471A1EE798E}"/>
                </a:ext>
              </a:extLst>
            </p:cNvPr>
            <p:cNvSpPr/>
            <p:nvPr/>
          </p:nvSpPr>
          <p:spPr>
            <a:xfrm rot="-466620">
              <a:off x="60046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39" name="Google Shape;843;p37">
              <a:extLst>
                <a:ext uri="{FF2B5EF4-FFF2-40B4-BE49-F238E27FC236}">
                  <a16:creationId xmlns:a16="http://schemas.microsoft.com/office/drawing/2014/main" id="{95A8C81F-8689-D65E-4375-D206CD1A8069}"/>
                </a:ext>
              </a:extLst>
            </p:cNvPr>
            <p:cNvSpPr/>
            <p:nvPr/>
          </p:nvSpPr>
          <p:spPr>
            <a:xfrm rot="-466620">
              <a:off x="59569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0" name="Google Shape;844;p37">
              <a:extLst>
                <a:ext uri="{FF2B5EF4-FFF2-40B4-BE49-F238E27FC236}">
                  <a16:creationId xmlns:a16="http://schemas.microsoft.com/office/drawing/2014/main" id="{BFCE4C74-A77B-E87C-C27E-20378E4BB0C5}"/>
                </a:ext>
              </a:extLst>
            </p:cNvPr>
            <p:cNvSpPr/>
            <p:nvPr/>
          </p:nvSpPr>
          <p:spPr>
            <a:xfrm rot="7885">
              <a:off x="61517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1" name="Google Shape;845;p37">
              <a:extLst>
                <a:ext uri="{FF2B5EF4-FFF2-40B4-BE49-F238E27FC236}">
                  <a16:creationId xmlns:a16="http://schemas.microsoft.com/office/drawing/2014/main" id="{ADC59123-801D-9483-B964-076CEEA96079}"/>
                </a:ext>
              </a:extLst>
            </p:cNvPr>
            <p:cNvSpPr/>
            <p:nvPr/>
          </p:nvSpPr>
          <p:spPr>
            <a:xfrm rot="292373">
              <a:off x="60928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2" name="Google Shape;846;p37">
              <a:extLst>
                <a:ext uri="{FF2B5EF4-FFF2-40B4-BE49-F238E27FC236}">
                  <a16:creationId xmlns:a16="http://schemas.microsoft.com/office/drawing/2014/main" id="{4DFC16BE-2342-B16C-35AE-DEB62D31B003}"/>
                </a:ext>
              </a:extLst>
            </p:cNvPr>
            <p:cNvSpPr/>
            <p:nvPr/>
          </p:nvSpPr>
          <p:spPr>
            <a:xfrm rot="410879">
              <a:off x="60410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43" name="Group 342">
            <a:extLst>
              <a:ext uri="{FF2B5EF4-FFF2-40B4-BE49-F238E27FC236}">
                <a16:creationId xmlns:a16="http://schemas.microsoft.com/office/drawing/2014/main" id="{23364B3A-6E9B-F6D1-F2BE-A07095F1A1AC}"/>
              </a:ext>
            </a:extLst>
          </p:cNvPr>
          <p:cNvGrpSpPr/>
          <p:nvPr/>
        </p:nvGrpSpPr>
        <p:grpSpPr>
          <a:xfrm>
            <a:off x="9146520" y="6362908"/>
            <a:ext cx="463004" cy="184465"/>
            <a:chOff x="6431147" y="3616670"/>
            <a:chExt cx="325550" cy="129702"/>
          </a:xfrm>
        </p:grpSpPr>
        <p:sp>
          <p:nvSpPr>
            <p:cNvPr id="344" name="Google Shape;847;p37">
              <a:extLst>
                <a:ext uri="{FF2B5EF4-FFF2-40B4-BE49-F238E27FC236}">
                  <a16:creationId xmlns:a16="http://schemas.microsoft.com/office/drawing/2014/main" id="{5FF406FD-00D3-0FE4-D1E8-5CA09687A41D}"/>
                </a:ext>
              </a:extLst>
            </p:cNvPr>
            <p:cNvSpPr/>
            <p:nvPr/>
          </p:nvSpPr>
          <p:spPr>
            <a:xfrm rot="-466620">
              <a:off x="6478822" y="36166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5" name="Google Shape;848;p37">
              <a:extLst>
                <a:ext uri="{FF2B5EF4-FFF2-40B4-BE49-F238E27FC236}">
                  <a16:creationId xmlns:a16="http://schemas.microsoft.com/office/drawing/2014/main" id="{F3C97A36-C110-F88D-2A51-39A7789A2E29}"/>
                </a:ext>
              </a:extLst>
            </p:cNvPr>
            <p:cNvSpPr/>
            <p:nvPr/>
          </p:nvSpPr>
          <p:spPr>
            <a:xfrm rot="-466620">
              <a:off x="6431147" y="36827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6" name="Google Shape;849;p37">
              <a:extLst>
                <a:ext uri="{FF2B5EF4-FFF2-40B4-BE49-F238E27FC236}">
                  <a16:creationId xmlns:a16="http://schemas.microsoft.com/office/drawing/2014/main" id="{8F78C5C4-FA6D-BBF2-6057-BF5BCCC18B34}"/>
                </a:ext>
              </a:extLst>
            </p:cNvPr>
            <p:cNvSpPr/>
            <p:nvPr/>
          </p:nvSpPr>
          <p:spPr>
            <a:xfrm rot="7885">
              <a:off x="6625897" y="36827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7" name="Google Shape;850;p37">
              <a:extLst>
                <a:ext uri="{FF2B5EF4-FFF2-40B4-BE49-F238E27FC236}">
                  <a16:creationId xmlns:a16="http://schemas.microsoft.com/office/drawing/2014/main" id="{EDE535B8-B698-4D49-643F-1EBC13AE65ED}"/>
                </a:ext>
              </a:extLst>
            </p:cNvPr>
            <p:cNvSpPr/>
            <p:nvPr/>
          </p:nvSpPr>
          <p:spPr>
            <a:xfrm rot="292373">
              <a:off x="6567077" y="36474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8" name="Google Shape;851;p37">
              <a:extLst>
                <a:ext uri="{FF2B5EF4-FFF2-40B4-BE49-F238E27FC236}">
                  <a16:creationId xmlns:a16="http://schemas.microsoft.com/office/drawing/2014/main" id="{E43461BD-630B-1910-011A-DF56B57ED112}"/>
                </a:ext>
              </a:extLst>
            </p:cNvPr>
            <p:cNvSpPr/>
            <p:nvPr/>
          </p:nvSpPr>
          <p:spPr>
            <a:xfrm rot="410879">
              <a:off x="6515251" y="36828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49" name="Group 348">
            <a:extLst>
              <a:ext uri="{FF2B5EF4-FFF2-40B4-BE49-F238E27FC236}">
                <a16:creationId xmlns:a16="http://schemas.microsoft.com/office/drawing/2014/main" id="{A77A0E03-452B-98DB-1D83-7DB1CC63E67F}"/>
              </a:ext>
            </a:extLst>
          </p:cNvPr>
          <p:cNvGrpSpPr/>
          <p:nvPr/>
        </p:nvGrpSpPr>
        <p:grpSpPr>
          <a:xfrm>
            <a:off x="6017387" y="2899573"/>
            <a:ext cx="1192107" cy="1227823"/>
            <a:chOff x="4230975" y="1181512"/>
            <a:chExt cx="838200" cy="863313"/>
          </a:xfrm>
        </p:grpSpPr>
        <p:pic>
          <p:nvPicPr>
            <p:cNvPr id="350" name="Google Shape;392;p31">
              <a:extLst>
                <a:ext uri="{FF2B5EF4-FFF2-40B4-BE49-F238E27FC236}">
                  <a16:creationId xmlns:a16="http://schemas.microsoft.com/office/drawing/2014/main" id="{913E45A3-A04C-8CBF-1305-EA1D84AFF6CA}"/>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351" name="Google Shape;427;p31">
              <a:extLst>
                <a:ext uri="{FF2B5EF4-FFF2-40B4-BE49-F238E27FC236}">
                  <a16:creationId xmlns:a16="http://schemas.microsoft.com/office/drawing/2014/main" id="{A4938815-F31A-336C-A58E-3044CE1DFCCC}"/>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sp>
        <p:nvSpPr>
          <p:cNvPr id="352" name="Speech Bubble: Oval 103">
            <a:extLst>
              <a:ext uri="{FF2B5EF4-FFF2-40B4-BE49-F238E27FC236}">
                <a16:creationId xmlns:a16="http://schemas.microsoft.com/office/drawing/2014/main" id="{88323321-0F3A-A0E1-9FF5-3313AC74674D}"/>
              </a:ext>
            </a:extLst>
          </p:cNvPr>
          <p:cNvSpPr/>
          <p:nvPr/>
        </p:nvSpPr>
        <p:spPr>
          <a:xfrm>
            <a:off x="6906335" y="2009281"/>
            <a:ext cx="5357113" cy="976280"/>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Students A, E, H, &amp; J,</a:t>
            </a:r>
            <a:br>
              <a:rPr lang="en-US" sz="2560" dirty="0">
                <a:solidFill>
                  <a:schemeClr val="tx1"/>
                </a:solidFill>
              </a:rPr>
            </a:br>
            <a:r>
              <a:rPr lang="en-US" sz="2560" dirty="0">
                <a:solidFill>
                  <a:schemeClr val="tx1"/>
                </a:solidFill>
              </a:rPr>
              <a:t>grab bags #1, #4, #5, &amp; #8</a:t>
            </a:r>
          </a:p>
        </p:txBody>
      </p:sp>
      <p:grpSp>
        <p:nvGrpSpPr>
          <p:cNvPr id="353" name="Group 352">
            <a:extLst>
              <a:ext uri="{FF2B5EF4-FFF2-40B4-BE49-F238E27FC236}">
                <a16:creationId xmlns:a16="http://schemas.microsoft.com/office/drawing/2014/main" id="{EFEBC7BA-77C7-EE0C-0F8F-8703982D769C}"/>
              </a:ext>
            </a:extLst>
          </p:cNvPr>
          <p:cNvGrpSpPr/>
          <p:nvPr/>
        </p:nvGrpSpPr>
        <p:grpSpPr>
          <a:xfrm>
            <a:off x="2103198" y="1598653"/>
            <a:ext cx="815669" cy="545707"/>
            <a:chOff x="1478811" y="266803"/>
            <a:chExt cx="573517" cy="383700"/>
          </a:xfrm>
        </p:grpSpPr>
        <p:cxnSp>
          <p:nvCxnSpPr>
            <p:cNvPr id="354" name="Google Shape;345;p30">
              <a:extLst>
                <a:ext uri="{FF2B5EF4-FFF2-40B4-BE49-F238E27FC236}">
                  <a16:creationId xmlns:a16="http://schemas.microsoft.com/office/drawing/2014/main" id="{1F678826-AD0F-7C70-2D40-3C1807D04DAF}"/>
                </a:ext>
              </a:extLst>
            </p:cNvPr>
            <p:cNvCxnSpPr>
              <a:cxnSpLocks/>
            </p:cNvCxnSpPr>
            <p:nvPr/>
          </p:nvCxnSpPr>
          <p:spPr>
            <a:xfrm>
              <a:off x="1664494" y="466725"/>
              <a:ext cx="387834" cy="56786"/>
            </a:xfrm>
            <a:prstGeom prst="straightConnector1">
              <a:avLst/>
            </a:prstGeom>
            <a:noFill/>
            <a:ln w="19050" cap="flat" cmpd="sng">
              <a:solidFill>
                <a:srgbClr val="FF0000"/>
              </a:solidFill>
              <a:prstDash val="solid"/>
              <a:round/>
              <a:headEnd type="none" w="med" len="med"/>
              <a:tailEnd type="triangle" w="med" len="med"/>
            </a:ln>
          </p:spPr>
        </p:cxnSp>
        <p:sp>
          <p:nvSpPr>
            <p:cNvPr id="355" name="Google Shape;344;p30">
              <a:extLst>
                <a:ext uri="{FF2B5EF4-FFF2-40B4-BE49-F238E27FC236}">
                  <a16:creationId xmlns:a16="http://schemas.microsoft.com/office/drawing/2014/main" id="{169F3ABD-23A5-F957-9A4A-B5739272D745}"/>
                </a:ext>
              </a:extLst>
            </p:cNvPr>
            <p:cNvSpPr txBox="1"/>
            <p:nvPr/>
          </p:nvSpPr>
          <p:spPr>
            <a:xfrm>
              <a:off x="1478811" y="266803"/>
              <a:ext cx="258251" cy="383700"/>
            </a:xfrm>
            <a:prstGeom prst="rect">
              <a:avLst/>
            </a:prstGeom>
            <a:noFill/>
            <a:ln>
              <a:noFill/>
            </a:ln>
          </p:spPr>
          <p:txBody>
            <a:bodyPr spcFirstLastPara="1" wrap="square" lIns="130027" tIns="130027" rIns="130027" bIns="130027" anchor="t" anchorCtr="0">
              <a:noAutofit/>
            </a:bodyPr>
            <a:lstStyle/>
            <a:p>
              <a:pPr algn="l"/>
              <a:r>
                <a:rPr lang="en" sz="2560" dirty="0"/>
                <a:t>1</a:t>
              </a:r>
              <a:endParaRPr sz="2560" dirty="0"/>
            </a:p>
          </p:txBody>
        </p:sp>
      </p:grpSp>
      <p:grpSp>
        <p:nvGrpSpPr>
          <p:cNvPr id="356" name="Group 355">
            <a:extLst>
              <a:ext uri="{FF2B5EF4-FFF2-40B4-BE49-F238E27FC236}">
                <a16:creationId xmlns:a16="http://schemas.microsoft.com/office/drawing/2014/main" id="{F27A7475-D7D9-2708-6DC5-721B77EDAE59}"/>
              </a:ext>
            </a:extLst>
          </p:cNvPr>
          <p:cNvGrpSpPr/>
          <p:nvPr/>
        </p:nvGrpSpPr>
        <p:grpSpPr>
          <a:xfrm>
            <a:off x="2992281" y="2718227"/>
            <a:ext cx="521994" cy="630911"/>
            <a:chOff x="2103947" y="1054003"/>
            <a:chExt cx="367027" cy="443609"/>
          </a:xfrm>
        </p:grpSpPr>
        <p:cxnSp>
          <p:nvCxnSpPr>
            <p:cNvPr id="357" name="Google Shape;348;p30">
              <a:extLst>
                <a:ext uri="{FF2B5EF4-FFF2-40B4-BE49-F238E27FC236}">
                  <a16:creationId xmlns:a16="http://schemas.microsoft.com/office/drawing/2014/main" id="{E8327E1E-8D2F-2197-1221-35696D839275}"/>
                </a:ext>
              </a:extLst>
            </p:cNvPr>
            <p:cNvCxnSpPr>
              <a:cxnSpLocks/>
            </p:cNvCxnSpPr>
            <p:nvPr/>
          </p:nvCxnSpPr>
          <p:spPr>
            <a:xfrm flipV="1">
              <a:off x="2305050" y="1054003"/>
              <a:ext cx="165924" cy="231872"/>
            </a:xfrm>
            <a:prstGeom prst="straightConnector1">
              <a:avLst/>
            </a:prstGeom>
            <a:noFill/>
            <a:ln w="19050" cap="flat" cmpd="sng">
              <a:solidFill>
                <a:srgbClr val="FF0000"/>
              </a:solidFill>
              <a:prstDash val="solid"/>
              <a:round/>
              <a:headEnd type="none" w="med" len="med"/>
              <a:tailEnd type="triangle" w="med" len="med"/>
            </a:ln>
          </p:spPr>
        </p:cxnSp>
        <p:sp>
          <p:nvSpPr>
            <p:cNvPr id="358" name="Google Shape;344;p30">
              <a:extLst>
                <a:ext uri="{FF2B5EF4-FFF2-40B4-BE49-F238E27FC236}">
                  <a16:creationId xmlns:a16="http://schemas.microsoft.com/office/drawing/2014/main" id="{14E389A8-92EC-36A2-68DE-D8885994BC72}"/>
                </a:ext>
              </a:extLst>
            </p:cNvPr>
            <p:cNvSpPr txBox="1"/>
            <p:nvPr/>
          </p:nvSpPr>
          <p:spPr>
            <a:xfrm>
              <a:off x="2103947" y="1113912"/>
              <a:ext cx="258251" cy="383700"/>
            </a:xfrm>
            <a:prstGeom prst="rect">
              <a:avLst/>
            </a:prstGeom>
            <a:noFill/>
            <a:ln>
              <a:noFill/>
            </a:ln>
          </p:spPr>
          <p:txBody>
            <a:bodyPr spcFirstLastPara="1" wrap="square" lIns="130027" tIns="130027" rIns="130027" bIns="130027" anchor="t" anchorCtr="0">
              <a:noAutofit/>
            </a:bodyPr>
            <a:lstStyle/>
            <a:p>
              <a:pPr algn="l"/>
              <a:r>
                <a:rPr lang="en" sz="2560" dirty="0"/>
                <a:t>4</a:t>
              </a:r>
              <a:endParaRPr sz="2560" dirty="0"/>
            </a:p>
          </p:txBody>
        </p:sp>
      </p:grpSp>
      <p:grpSp>
        <p:nvGrpSpPr>
          <p:cNvPr id="359" name="Group 358">
            <a:extLst>
              <a:ext uri="{FF2B5EF4-FFF2-40B4-BE49-F238E27FC236}">
                <a16:creationId xmlns:a16="http://schemas.microsoft.com/office/drawing/2014/main" id="{22B8B808-56C4-3F0B-482F-F16969AD58C0}"/>
              </a:ext>
            </a:extLst>
          </p:cNvPr>
          <p:cNvGrpSpPr/>
          <p:nvPr/>
        </p:nvGrpSpPr>
        <p:grpSpPr>
          <a:xfrm>
            <a:off x="2673781" y="1288692"/>
            <a:ext cx="679020" cy="1078589"/>
            <a:chOff x="1880002" y="48861"/>
            <a:chExt cx="477436" cy="758383"/>
          </a:xfrm>
        </p:grpSpPr>
        <p:cxnSp>
          <p:nvCxnSpPr>
            <p:cNvPr id="360" name="Google Shape;349;p30">
              <a:extLst>
                <a:ext uri="{FF2B5EF4-FFF2-40B4-BE49-F238E27FC236}">
                  <a16:creationId xmlns:a16="http://schemas.microsoft.com/office/drawing/2014/main" id="{29860DA8-DDDC-374E-6654-0A643578FB08}"/>
                </a:ext>
              </a:extLst>
            </p:cNvPr>
            <p:cNvCxnSpPr>
              <a:cxnSpLocks/>
            </p:cNvCxnSpPr>
            <p:nvPr/>
          </p:nvCxnSpPr>
          <p:spPr>
            <a:xfrm>
              <a:off x="2064544" y="330994"/>
              <a:ext cx="292894" cy="476250"/>
            </a:xfrm>
            <a:prstGeom prst="straightConnector1">
              <a:avLst/>
            </a:prstGeom>
            <a:noFill/>
            <a:ln w="19050" cap="flat" cmpd="sng">
              <a:solidFill>
                <a:srgbClr val="FF0000"/>
              </a:solidFill>
              <a:prstDash val="solid"/>
              <a:round/>
              <a:headEnd type="none" w="med" len="med"/>
              <a:tailEnd type="triangle" w="med" len="med"/>
            </a:ln>
          </p:spPr>
        </p:cxnSp>
        <p:sp>
          <p:nvSpPr>
            <p:cNvPr id="361" name="Google Shape;344;p30">
              <a:extLst>
                <a:ext uri="{FF2B5EF4-FFF2-40B4-BE49-F238E27FC236}">
                  <a16:creationId xmlns:a16="http://schemas.microsoft.com/office/drawing/2014/main" id="{00A006C2-F2CB-A6D2-CD60-15D3C7653B0B}"/>
                </a:ext>
              </a:extLst>
            </p:cNvPr>
            <p:cNvSpPr txBox="1"/>
            <p:nvPr/>
          </p:nvSpPr>
          <p:spPr>
            <a:xfrm>
              <a:off x="1880002" y="48861"/>
              <a:ext cx="258251" cy="383700"/>
            </a:xfrm>
            <a:prstGeom prst="rect">
              <a:avLst/>
            </a:prstGeom>
            <a:noFill/>
            <a:ln>
              <a:noFill/>
            </a:ln>
          </p:spPr>
          <p:txBody>
            <a:bodyPr spcFirstLastPara="1" wrap="square" lIns="130027" tIns="130027" rIns="130027" bIns="130027" anchor="t" anchorCtr="0">
              <a:noAutofit/>
            </a:bodyPr>
            <a:lstStyle/>
            <a:p>
              <a:pPr algn="l"/>
              <a:r>
                <a:rPr lang="en" sz="2560" dirty="0"/>
                <a:t>5</a:t>
              </a:r>
              <a:endParaRPr sz="2560" dirty="0"/>
            </a:p>
          </p:txBody>
        </p:sp>
      </p:grpSp>
      <p:grpSp>
        <p:nvGrpSpPr>
          <p:cNvPr id="362" name="Group 361">
            <a:extLst>
              <a:ext uri="{FF2B5EF4-FFF2-40B4-BE49-F238E27FC236}">
                <a16:creationId xmlns:a16="http://schemas.microsoft.com/office/drawing/2014/main" id="{59F5278F-7636-2990-0197-8104388A08DF}"/>
              </a:ext>
            </a:extLst>
          </p:cNvPr>
          <p:cNvGrpSpPr/>
          <p:nvPr/>
        </p:nvGrpSpPr>
        <p:grpSpPr>
          <a:xfrm>
            <a:off x="3987605" y="1388178"/>
            <a:ext cx="367290" cy="711556"/>
            <a:chOff x="2803784" y="118812"/>
            <a:chExt cx="258251" cy="500313"/>
          </a:xfrm>
        </p:grpSpPr>
        <p:sp>
          <p:nvSpPr>
            <p:cNvPr id="363" name="Google Shape;344;p30">
              <a:extLst>
                <a:ext uri="{FF2B5EF4-FFF2-40B4-BE49-F238E27FC236}">
                  <a16:creationId xmlns:a16="http://schemas.microsoft.com/office/drawing/2014/main" id="{E72C2AEF-DF5D-85EE-8F0D-DC55A055F822}"/>
                </a:ext>
              </a:extLst>
            </p:cNvPr>
            <p:cNvSpPr txBox="1"/>
            <p:nvPr/>
          </p:nvSpPr>
          <p:spPr>
            <a:xfrm>
              <a:off x="2803784" y="118812"/>
              <a:ext cx="258251" cy="383700"/>
            </a:xfrm>
            <a:prstGeom prst="rect">
              <a:avLst/>
            </a:prstGeom>
            <a:noFill/>
            <a:ln>
              <a:noFill/>
            </a:ln>
          </p:spPr>
          <p:txBody>
            <a:bodyPr spcFirstLastPara="1" wrap="square" lIns="130027" tIns="130027" rIns="130027" bIns="130027" anchor="t" anchorCtr="0">
              <a:noAutofit/>
            </a:bodyPr>
            <a:lstStyle/>
            <a:p>
              <a:pPr algn="l"/>
              <a:r>
                <a:rPr lang="en-US" sz="2560" dirty="0"/>
                <a:t>8</a:t>
              </a:r>
              <a:endParaRPr sz="2560" dirty="0"/>
            </a:p>
          </p:txBody>
        </p:sp>
        <p:cxnSp>
          <p:nvCxnSpPr>
            <p:cNvPr id="364" name="Google Shape;350;p30">
              <a:extLst>
                <a:ext uri="{FF2B5EF4-FFF2-40B4-BE49-F238E27FC236}">
                  <a16:creationId xmlns:a16="http://schemas.microsoft.com/office/drawing/2014/main" id="{9DBD9C16-2EFB-7CA2-01E5-3F79569B06C0}"/>
                </a:ext>
              </a:extLst>
            </p:cNvPr>
            <p:cNvCxnSpPr>
              <a:cxnSpLocks/>
            </p:cNvCxnSpPr>
            <p:nvPr/>
          </p:nvCxnSpPr>
          <p:spPr>
            <a:xfrm flipH="1">
              <a:off x="2874715" y="404813"/>
              <a:ext cx="49460" cy="214312"/>
            </a:xfrm>
            <a:prstGeom prst="straightConnector1">
              <a:avLst/>
            </a:prstGeom>
            <a:noFill/>
            <a:ln w="19050" cap="flat" cmpd="sng">
              <a:solidFill>
                <a:srgbClr val="FF0000"/>
              </a:solidFill>
              <a:prstDash val="solid"/>
              <a:round/>
              <a:headEnd type="none" w="med" len="med"/>
              <a:tailEnd type="triangle" w="med" len="med"/>
            </a:ln>
          </p:spPr>
        </p:cxnSp>
      </p:grpSp>
      <p:pic>
        <p:nvPicPr>
          <p:cNvPr id="365" name="Google Shape;392;p31">
            <a:extLst>
              <a:ext uri="{FF2B5EF4-FFF2-40B4-BE49-F238E27FC236}">
                <a16:creationId xmlns:a16="http://schemas.microsoft.com/office/drawing/2014/main" id="{79ED9DE8-DB22-AE2F-5C4F-D4C7DAAEBD28}"/>
              </a:ext>
            </a:extLst>
          </p:cNvPr>
          <p:cNvPicPr>
            <a:picLocks/>
          </p:cNvPicPr>
          <p:nvPr/>
        </p:nvPicPr>
        <p:blipFill>
          <a:blip r:embed="rId5"/>
          <a:srcRect/>
          <a:stretch/>
        </p:blipFill>
        <p:spPr>
          <a:xfrm>
            <a:off x="8273434" y="6602940"/>
            <a:ext cx="696030" cy="835237"/>
          </a:xfrm>
          <a:prstGeom prst="rect">
            <a:avLst/>
          </a:prstGeom>
          <a:noFill/>
          <a:ln>
            <a:noFill/>
          </a:ln>
          <a:effectLst>
            <a:outerShdw blurRad="57150" dist="38100" dir="2760000" algn="bl" rotWithShape="0">
              <a:srgbClr val="000000">
                <a:alpha val="86000"/>
              </a:srgbClr>
            </a:outerShdw>
          </a:effectLst>
        </p:spPr>
      </p:pic>
      <p:pic>
        <p:nvPicPr>
          <p:cNvPr id="366" name="Google Shape;392;p31">
            <a:extLst>
              <a:ext uri="{FF2B5EF4-FFF2-40B4-BE49-F238E27FC236}">
                <a16:creationId xmlns:a16="http://schemas.microsoft.com/office/drawing/2014/main" id="{FF8C3574-8886-471F-AF48-90E6D90B595B}"/>
              </a:ext>
            </a:extLst>
          </p:cNvPr>
          <p:cNvPicPr>
            <a:picLocks/>
          </p:cNvPicPr>
          <p:nvPr/>
        </p:nvPicPr>
        <p:blipFill>
          <a:blip r:embed="rId6"/>
          <a:srcRect/>
          <a:stretch/>
        </p:blipFill>
        <p:spPr>
          <a:xfrm>
            <a:off x="9149962" y="6602641"/>
            <a:ext cx="696030" cy="835237"/>
          </a:xfrm>
          <a:prstGeom prst="rect">
            <a:avLst/>
          </a:prstGeom>
          <a:noFill/>
          <a:ln>
            <a:noFill/>
          </a:ln>
          <a:effectLst>
            <a:outerShdw blurRad="57150" dist="38100" dir="2760000" algn="bl" rotWithShape="0">
              <a:srgbClr val="000000">
                <a:alpha val="86000"/>
              </a:srgbClr>
            </a:outerShdw>
          </a:effectLst>
        </p:spPr>
      </p:pic>
      <p:pic>
        <p:nvPicPr>
          <p:cNvPr id="367" name="Google Shape;392;p31">
            <a:extLst>
              <a:ext uri="{FF2B5EF4-FFF2-40B4-BE49-F238E27FC236}">
                <a16:creationId xmlns:a16="http://schemas.microsoft.com/office/drawing/2014/main" id="{0506AB44-E03C-98F1-4462-F805F74ADAEC}"/>
              </a:ext>
            </a:extLst>
          </p:cNvPr>
          <p:cNvPicPr>
            <a:picLocks/>
          </p:cNvPicPr>
          <p:nvPr/>
        </p:nvPicPr>
        <p:blipFill>
          <a:blip r:embed="rId7"/>
          <a:srcRect/>
          <a:stretch/>
        </p:blipFill>
        <p:spPr>
          <a:xfrm>
            <a:off x="5851965" y="6602940"/>
            <a:ext cx="696030" cy="835237"/>
          </a:xfrm>
          <a:prstGeom prst="rect">
            <a:avLst/>
          </a:prstGeom>
          <a:noFill/>
          <a:ln>
            <a:noFill/>
          </a:ln>
          <a:effectLst>
            <a:outerShdw blurRad="57150" dist="38100" dir="2760000" algn="bl" rotWithShape="0">
              <a:srgbClr val="000000">
                <a:alpha val="86000"/>
              </a:srgbClr>
            </a:outerShdw>
          </a:effectLst>
        </p:spPr>
      </p:pic>
      <p:pic>
        <p:nvPicPr>
          <p:cNvPr id="368" name="Google Shape;392;p31">
            <a:extLst>
              <a:ext uri="{FF2B5EF4-FFF2-40B4-BE49-F238E27FC236}">
                <a16:creationId xmlns:a16="http://schemas.microsoft.com/office/drawing/2014/main" id="{B60C4CF9-9C50-53CB-3B3B-17C2A8E589CB}"/>
              </a:ext>
            </a:extLst>
          </p:cNvPr>
          <p:cNvPicPr>
            <a:picLocks/>
          </p:cNvPicPr>
          <p:nvPr/>
        </p:nvPicPr>
        <p:blipFill>
          <a:blip r:embed="rId8"/>
          <a:srcRect/>
          <a:stretch/>
        </p:blipFill>
        <p:spPr>
          <a:xfrm>
            <a:off x="3349218" y="6603187"/>
            <a:ext cx="696030" cy="835237"/>
          </a:xfrm>
          <a:prstGeom prst="rect">
            <a:avLst/>
          </a:prstGeom>
          <a:noFill/>
          <a:ln>
            <a:noFill/>
          </a:ln>
          <a:effectLst>
            <a:outerShdw blurRad="57150" dist="38100" dir="2760000" algn="bl" rotWithShape="0">
              <a:srgbClr val="000000">
                <a:alpha val="86000"/>
              </a:srgbClr>
            </a:outerShdw>
          </a:effectLst>
        </p:spPr>
      </p:pic>
      <p:pic>
        <p:nvPicPr>
          <p:cNvPr id="369" name="Google Shape;392;p31">
            <a:extLst>
              <a:ext uri="{FF2B5EF4-FFF2-40B4-BE49-F238E27FC236}">
                <a16:creationId xmlns:a16="http://schemas.microsoft.com/office/drawing/2014/main" id="{CFB16065-3B6A-7706-81C8-7691921D5985}"/>
              </a:ext>
            </a:extLst>
          </p:cNvPr>
          <p:cNvPicPr>
            <a:picLocks/>
          </p:cNvPicPr>
          <p:nvPr/>
        </p:nvPicPr>
        <p:blipFill>
          <a:blip r:embed="rId9"/>
          <a:srcRect/>
          <a:stretch/>
        </p:blipFill>
        <p:spPr>
          <a:xfrm>
            <a:off x="9149965" y="4977048"/>
            <a:ext cx="696030" cy="835237"/>
          </a:xfrm>
          <a:prstGeom prst="rect">
            <a:avLst/>
          </a:prstGeom>
          <a:noFill/>
          <a:ln>
            <a:noFill/>
          </a:ln>
          <a:effectLst>
            <a:outerShdw blurRad="57150" dist="38100" dir="2760000" algn="bl" rotWithShape="0">
              <a:srgbClr val="000000">
                <a:alpha val="86000"/>
              </a:srgbClr>
            </a:outerShdw>
          </a:effectLst>
        </p:spPr>
      </p:pic>
      <p:pic>
        <p:nvPicPr>
          <p:cNvPr id="370" name="Google Shape;392;p31">
            <a:extLst>
              <a:ext uri="{FF2B5EF4-FFF2-40B4-BE49-F238E27FC236}">
                <a16:creationId xmlns:a16="http://schemas.microsoft.com/office/drawing/2014/main" id="{9CC6878B-B876-8D06-45DD-A83824BC1244}"/>
              </a:ext>
            </a:extLst>
          </p:cNvPr>
          <p:cNvPicPr>
            <a:picLocks/>
          </p:cNvPicPr>
          <p:nvPr/>
        </p:nvPicPr>
        <p:blipFill>
          <a:blip r:embed="rId10"/>
          <a:srcRect/>
          <a:stretch/>
        </p:blipFill>
        <p:spPr>
          <a:xfrm>
            <a:off x="5851968" y="4977347"/>
            <a:ext cx="696030" cy="835237"/>
          </a:xfrm>
          <a:prstGeom prst="rect">
            <a:avLst/>
          </a:prstGeom>
          <a:noFill/>
          <a:ln>
            <a:noFill/>
          </a:ln>
          <a:effectLst>
            <a:outerShdw blurRad="57150" dist="38100" dir="2760000" algn="bl" rotWithShape="0">
              <a:srgbClr val="000000">
                <a:alpha val="86000"/>
              </a:srgbClr>
            </a:outerShdw>
          </a:effectLst>
        </p:spPr>
      </p:pic>
      <p:pic>
        <p:nvPicPr>
          <p:cNvPr id="371" name="Google Shape;392;p31">
            <a:extLst>
              <a:ext uri="{FF2B5EF4-FFF2-40B4-BE49-F238E27FC236}">
                <a16:creationId xmlns:a16="http://schemas.microsoft.com/office/drawing/2014/main" id="{0566E649-C114-E0EE-F77F-A053F950F737}"/>
              </a:ext>
            </a:extLst>
          </p:cNvPr>
          <p:cNvPicPr>
            <a:picLocks/>
          </p:cNvPicPr>
          <p:nvPr/>
        </p:nvPicPr>
        <p:blipFill>
          <a:blip r:embed="rId11"/>
          <a:srcRect/>
          <a:stretch/>
        </p:blipFill>
        <p:spPr>
          <a:xfrm>
            <a:off x="6728496" y="4977048"/>
            <a:ext cx="696030" cy="835237"/>
          </a:xfrm>
          <a:prstGeom prst="rect">
            <a:avLst/>
          </a:prstGeom>
          <a:noFill/>
          <a:ln>
            <a:noFill/>
          </a:ln>
          <a:effectLst>
            <a:outerShdw blurRad="57150" dist="38100" dir="2760000" algn="bl" rotWithShape="0">
              <a:srgbClr val="000000">
                <a:alpha val="86000"/>
              </a:srgbClr>
            </a:outerShdw>
          </a:effectLst>
        </p:spPr>
      </p:pic>
      <p:pic>
        <p:nvPicPr>
          <p:cNvPr id="372" name="Google Shape;392;p31">
            <a:extLst>
              <a:ext uri="{FF2B5EF4-FFF2-40B4-BE49-F238E27FC236}">
                <a16:creationId xmlns:a16="http://schemas.microsoft.com/office/drawing/2014/main" id="{A4BD947A-4112-E972-A8B5-2C063F9EC518}"/>
              </a:ext>
            </a:extLst>
          </p:cNvPr>
          <p:cNvPicPr>
            <a:picLocks/>
          </p:cNvPicPr>
          <p:nvPr/>
        </p:nvPicPr>
        <p:blipFill>
          <a:blip r:embed="rId12"/>
          <a:srcRect/>
          <a:stretch/>
        </p:blipFill>
        <p:spPr>
          <a:xfrm>
            <a:off x="4225749" y="4976878"/>
            <a:ext cx="696030" cy="835237"/>
          </a:xfrm>
          <a:prstGeom prst="rect">
            <a:avLst/>
          </a:prstGeom>
          <a:noFill/>
          <a:ln>
            <a:noFill/>
          </a:ln>
          <a:effectLst>
            <a:outerShdw blurRad="57150" dist="38100" dir="2760000" algn="bl" rotWithShape="0">
              <a:srgbClr val="000000">
                <a:alpha val="86000"/>
              </a:srgbClr>
            </a:outerShdw>
          </a:effectLst>
        </p:spPr>
      </p:pic>
      <p:pic>
        <p:nvPicPr>
          <p:cNvPr id="373" name="Google Shape;392;p31">
            <a:extLst>
              <a:ext uri="{FF2B5EF4-FFF2-40B4-BE49-F238E27FC236}">
                <a16:creationId xmlns:a16="http://schemas.microsoft.com/office/drawing/2014/main" id="{C69F9907-B3C3-5FA6-14EA-F98FCD0BCABA}"/>
              </a:ext>
            </a:extLst>
          </p:cNvPr>
          <p:cNvPicPr>
            <a:picLocks/>
          </p:cNvPicPr>
          <p:nvPr/>
        </p:nvPicPr>
        <p:blipFill>
          <a:blip r:embed="rId13"/>
          <a:srcRect/>
          <a:stretch/>
        </p:blipFill>
        <p:spPr>
          <a:xfrm>
            <a:off x="6728493" y="6602642"/>
            <a:ext cx="696030" cy="835236"/>
          </a:xfrm>
          <a:prstGeom prst="rect">
            <a:avLst/>
          </a:prstGeom>
          <a:noFill/>
          <a:ln>
            <a:noFill/>
          </a:ln>
          <a:effectLst>
            <a:outerShdw blurRad="57150" dist="38100" dir="2760000" algn="bl" rotWithShape="0">
              <a:srgbClr val="000000">
                <a:alpha val="86000"/>
              </a:srgbClr>
            </a:outerShdw>
          </a:effectLst>
        </p:spPr>
      </p:pic>
      <p:pic>
        <p:nvPicPr>
          <p:cNvPr id="374" name="Google Shape;392;p31">
            <a:extLst>
              <a:ext uri="{FF2B5EF4-FFF2-40B4-BE49-F238E27FC236}">
                <a16:creationId xmlns:a16="http://schemas.microsoft.com/office/drawing/2014/main" id="{FEC25CFF-8216-F175-9980-B24E676B998F}"/>
              </a:ext>
            </a:extLst>
          </p:cNvPr>
          <p:cNvPicPr>
            <a:picLocks/>
          </p:cNvPicPr>
          <p:nvPr/>
        </p:nvPicPr>
        <p:blipFill>
          <a:blip r:embed="rId14"/>
          <a:srcRect/>
          <a:stretch/>
        </p:blipFill>
        <p:spPr>
          <a:xfrm>
            <a:off x="4225746" y="6602471"/>
            <a:ext cx="696030" cy="835236"/>
          </a:xfrm>
          <a:prstGeom prst="rect">
            <a:avLst/>
          </a:prstGeom>
          <a:noFill/>
          <a:ln>
            <a:noFill/>
          </a:ln>
          <a:effectLst>
            <a:outerShdw blurRad="57150" dist="38100" dir="2760000" algn="bl" rotWithShape="0">
              <a:srgbClr val="000000">
                <a:alpha val="86000"/>
              </a:srgbClr>
            </a:outerShdw>
          </a:effectLst>
        </p:spPr>
      </p:pic>
      <p:pic>
        <p:nvPicPr>
          <p:cNvPr id="375" name="Google Shape;392;p31">
            <a:extLst>
              <a:ext uri="{FF2B5EF4-FFF2-40B4-BE49-F238E27FC236}">
                <a16:creationId xmlns:a16="http://schemas.microsoft.com/office/drawing/2014/main" id="{1568E36A-7256-E020-A675-1AB05108B7DB}"/>
              </a:ext>
            </a:extLst>
          </p:cNvPr>
          <p:cNvPicPr>
            <a:picLocks/>
          </p:cNvPicPr>
          <p:nvPr/>
        </p:nvPicPr>
        <p:blipFill>
          <a:blip r:embed="rId15"/>
          <a:srcRect/>
          <a:stretch/>
        </p:blipFill>
        <p:spPr>
          <a:xfrm>
            <a:off x="8273436" y="4977347"/>
            <a:ext cx="696030" cy="835236"/>
          </a:xfrm>
          <a:prstGeom prst="rect">
            <a:avLst/>
          </a:prstGeom>
          <a:noFill/>
          <a:ln>
            <a:noFill/>
          </a:ln>
          <a:effectLst>
            <a:outerShdw blurRad="57150" dist="38100" dir="2760000" algn="bl" rotWithShape="0">
              <a:srgbClr val="000000">
                <a:alpha val="86000"/>
              </a:srgbClr>
            </a:outerShdw>
          </a:effectLst>
        </p:spPr>
      </p:pic>
      <p:pic>
        <p:nvPicPr>
          <p:cNvPr id="376" name="Google Shape;392;p31">
            <a:extLst>
              <a:ext uri="{FF2B5EF4-FFF2-40B4-BE49-F238E27FC236}">
                <a16:creationId xmlns:a16="http://schemas.microsoft.com/office/drawing/2014/main" id="{00F9E142-A829-1D8C-B359-C6CB90B524B1}"/>
              </a:ext>
            </a:extLst>
          </p:cNvPr>
          <p:cNvPicPr>
            <a:picLocks/>
          </p:cNvPicPr>
          <p:nvPr/>
        </p:nvPicPr>
        <p:blipFill>
          <a:blip r:embed="rId16"/>
          <a:srcRect/>
          <a:stretch/>
        </p:blipFill>
        <p:spPr>
          <a:xfrm>
            <a:off x="3349221" y="4977177"/>
            <a:ext cx="696030" cy="835236"/>
          </a:xfrm>
          <a:prstGeom prst="rect">
            <a:avLst/>
          </a:prstGeom>
          <a:noFill/>
          <a:ln>
            <a:noFill/>
          </a:ln>
          <a:effectLst>
            <a:outerShdw blurRad="57150" dist="38100" dir="2760000" algn="bl" rotWithShape="0">
              <a:srgbClr val="000000">
                <a:alpha val="86000"/>
              </a:srgbClr>
            </a:outerShdw>
          </a:effectLst>
        </p:spPr>
      </p:pic>
      <p:sp>
        <p:nvSpPr>
          <p:cNvPr id="377" name="Thought Bubble: Cloud 143">
            <a:extLst>
              <a:ext uri="{FF2B5EF4-FFF2-40B4-BE49-F238E27FC236}">
                <a16:creationId xmlns:a16="http://schemas.microsoft.com/office/drawing/2014/main" id="{D66036AE-3E68-664F-85E9-368EF848A143}"/>
              </a:ext>
            </a:extLst>
          </p:cNvPr>
          <p:cNvSpPr/>
          <p:nvPr/>
        </p:nvSpPr>
        <p:spPr>
          <a:xfrm>
            <a:off x="4505378" y="1343607"/>
            <a:ext cx="3021136" cy="933476"/>
          </a:xfrm>
          <a:prstGeom prst="cloudCallout">
            <a:avLst>
              <a:gd name="adj1" fmla="val 17759"/>
              <a:gd name="adj2" fmla="val 109366"/>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560" dirty="0"/>
              <a:t>They need new tasks!</a:t>
            </a:r>
          </a:p>
        </p:txBody>
      </p:sp>
      <p:sp>
        <p:nvSpPr>
          <p:cNvPr id="4" name="Text Placeholder 3">
            <a:extLst>
              <a:ext uri="{FF2B5EF4-FFF2-40B4-BE49-F238E27FC236}">
                <a16:creationId xmlns:a16="http://schemas.microsoft.com/office/drawing/2014/main" id="{BB80A509-A7C5-5146-D0FC-9B9BE202DC38}"/>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03B6A5D1-5C95-F1D8-5C35-7775E9D3613C}"/>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5C767997-EC3B-0664-8D31-957E53CBAF39}"/>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39557898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41" name="Oval 340">
            <a:extLst>
              <a:ext uri="{FF2B5EF4-FFF2-40B4-BE49-F238E27FC236}">
                <a16:creationId xmlns:a16="http://schemas.microsoft.com/office/drawing/2014/main" id="{E2380DF0-F811-C319-FFDA-0F90B6F2C360}"/>
              </a:ext>
            </a:extLst>
          </p:cNvPr>
          <p:cNvSpPr/>
          <p:nvPr/>
        </p:nvSpPr>
        <p:spPr>
          <a:xfrm>
            <a:off x="9216302" y="1497225"/>
            <a:ext cx="3788498" cy="2150639"/>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grpSp>
        <p:nvGrpSpPr>
          <p:cNvPr id="342" name="Group 341">
            <a:extLst>
              <a:ext uri="{FF2B5EF4-FFF2-40B4-BE49-F238E27FC236}">
                <a16:creationId xmlns:a16="http://schemas.microsoft.com/office/drawing/2014/main" id="{D9650F36-6796-D964-0A2C-EF58035AD8B6}"/>
              </a:ext>
            </a:extLst>
          </p:cNvPr>
          <p:cNvGrpSpPr/>
          <p:nvPr/>
        </p:nvGrpSpPr>
        <p:grpSpPr>
          <a:xfrm>
            <a:off x="11725380" y="2418927"/>
            <a:ext cx="463004" cy="184465"/>
            <a:chOff x="4248935" y="2506895"/>
            <a:chExt cx="325550" cy="129702"/>
          </a:xfrm>
        </p:grpSpPr>
        <p:sp>
          <p:nvSpPr>
            <p:cNvPr id="343" name="Google Shape;954;p38">
              <a:extLst>
                <a:ext uri="{FF2B5EF4-FFF2-40B4-BE49-F238E27FC236}">
                  <a16:creationId xmlns:a16="http://schemas.microsoft.com/office/drawing/2014/main" id="{40D70DA8-548C-E316-59D1-836A90A15AE1}"/>
                </a:ext>
              </a:extLst>
            </p:cNvPr>
            <p:cNvSpPr/>
            <p:nvPr/>
          </p:nvSpPr>
          <p:spPr>
            <a:xfrm rot="-466620">
              <a:off x="42966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4" name="Google Shape;955;p38">
              <a:extLst>
                <a:ext uri="{FF2B5EF4-FFF2-40B4-BE49-F238E27FC236}">
                  <a16:creationId xmlns:a16="http://schemas.microsoft.com/office/drawing/2014/main" id="{C65DA935-1BF1-DBE6-D94C-AF75A776C977}"/>
                </a:ext>
              </a:extLst>
            </p:cNvPr>
            <p:cNvSpPr/>
            <p:nvPr/>
          </p:nvSpPr>
          <p:spPr>
            <a:xfrm rot="-466620">
              <a:off x="42489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5" name="Google Shape;956;p38">
              <a:extLst>
                <a:ext uri="{FF2B5EF4-FFF2-40B4-BE49-F238E27FC236}">
                  <a16:creationId xmlns:a16="http://schemas.microsoft.com/office/drawing/2014/main" id="{487B3BF4-0052-DAB6-E6BD-F4FFF56B05E0}"/>
                </a:ext>
              </a:extLst>
            </p:cNvPr>
            <p:cNvSpPr/>
            <p:nvPr/>
          </p:nvSpPr>
          <p:spPr>
            <a:xfrm rot="7885">
              <a:off x="44436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6" name="Google Shape;957;p38">
              <a:extLst>
                <a:ext uri="{FF2B5EF4-FFF2-40B4-BE49-F238E27FC236}">
                  <a16:creationId xmlns:a16="http://schemas.microsoft.com/office/drawing/2014/main" id="{C3C3D6A1-2095-AFE2-4AEB-0502D20ED7E5}"/>
                </a:ext>
              </a:extLst>
            </p:cNvPr>
            <p:cNvSpPr/>
            <p:nvPr/>
          </p:nvSpPr>
          <p:spPr>
            <a:xfrm rot="292373">
              <a:off x="43848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47" name="Google Shape;958;p38">
              <a:extLst>
                <a:ext uri="{FF2B5EF4-FFF2-40B4-BE49-F238E27FC236}">
                  <a16:creationId xmlns:a16="http://schemas.microsoft.com/office/drawing/2014/main" id="{B58BDE3B-CC46-C44A-4168-42D87C1496D5}"/>
                </a:ext>
              </a:extLst>
            </p:cNvPr>
            <p:cNvSpPr/>
            <p:nvPr/>
          </p:nvSpPr>
          <p:spPr>
            <a:xfrm rot="410879">
              <a:off x="43330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48" name="Group 347">
            <a:extLst>
              <a:ext uri="{FF2B5EF4-FFF2-40B4-BE49-F238E27FC236}">
                <a16:creationId xmlns:a16="http://schemas.microsoft.com/office/drawing/2014/main" id="{86B63BA1-5F0F-25FA-1065-5A54FC6D35AD}"/>
              </a:ext>
            </a:extLst>
          </p:cNvPr>
          <p:cNvGrpSpPr/>
          <p:nvPr/>
        </p:nvGrpSpPr>
        <p:grpSpPr>
          <a:xfrm>
            <a:off x="9321418" y="2317682"/>
            <a:ext cx="463004" cy="184465"/>
            <a:chOff x="6554122" y="772370"/>
            <a:chExt cx="325550" cy="129702"/>
          </a:xfrm>
        </p:grpSpPr>
        <p:sp>
          <p:nvSpPr>
            <p:cNvPr id="349" name="Google Shape;893;p38">
              <a:extLst>
                <a:ext uri="{FF2B5EF4-FFF2-40B4-BE49-F238E27FC236}">
                  <a16:creationId xmlns:a16="http://schemas.microsoft.com/office/drawing/2014/main" id="{A30EAA53-9417-14FF-82AD-2DD9B9D500C0}"/>
                </a:ext>
              </a:extLst>
            </p:cNvPr>
            <p:cNvSpPr/>
            <p:nvPr/>
          </p:nvSpPr>
          <p:spPr>
            <a:xfrm rot="-466620">
              <a:off x="6601797" y="7723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50" name="Google Shape;894;p38">
              <a:extLst>
                <a:ext uri="{FF2B5EF4-FFF2-40B4-BE49-F238E27FC236}">
                  <a16:creationId xmlns:a16="http://schemas.microsoft.com/office/drawing/2014/main" id="{915779D5-E624-3495-FD98-E8CAF1D7F5B7}"/>
                </a:ext>
              </a:extLst>
            </p:cNvPr>
            <p:cNvSpPr/>
            <p:nvPr/>
          </p:nvSpPr>
          <p:spPr>
            <a:xfrm rot="-466620">
              <a:off x="6554122" y="8384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51" name="Google Shape;895;p38">
              <a:extLst>
                <a:ext uri="{FF2B5EF4-FFF2-40B4-BE49-F238E27FC236}">
                  <a16:creationId xmlns:a16="http://schemas.microsoft.com/office/drawing/2014/main" id="{6DEC78E2-F3C6-1303-73A8-DED1B4CF45E9}"/>
                </a:ext>
              </a:extLst>
            </p:cNvPr>
            <p:cNvSpPr/>
            <p:nvPr/>
          </p:nvSpPr>
          <p:spPr>
            <a:xfrm rot="7885">
              <a:off x="6748872" y="8384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52" name="Google Shape;896;p38">
              <a:extLst>
                <a:ext uri="{FF2B5EF4-FFF2-40B4-BE49-F238E27FC236}">
                  <a16:creationId xmlns:a16="http://schemas.microsoft.com/office/drawing/2014/main" id="{0CE2EA60-2AD0-0823-DE0F-C2E420CA4583}"/>
                </a:ext>
              </a:extLst>
            </p:cNvPr>
            <p:cNvSpPr/>
            <p:nvPr/>
          </p:nvSpPr>
          <p:spPr>
            <a:xfrm rot="292373">
              <a:off x="6690052" y="8031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53" name="Google Shape;897;p38">
              <a:extLst>
                <a:ext uri="{FF2B5EF4-FFF2-40B4-BE49-F238E27FC236}">
                  <a16:creationId xmlns:a16="http://schemas.microsoft.com/office/drawing/2014/main" id="{105D4041-AEBE-43F9-C62D-97636686A85A}"/>
                </a:ext>
              </a:extLst>
            </p:cNvPr>
            <p:cNvSpPr/>
            <p:nvPr/>
          </p:nvSpPr>
          <p:spPr>
            <a:xfrm rot="410879">
              <a:off x="6638226" y="8385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54" name="Group 353">
            <a:extLst>
              <a:ext uri="{FF2B5EF4-FFF2-40B4-BE49-F238E27FC236}">
                <a16:creationId xmlns:a16="http://schemas.microsoft.com/office/drawing/2014/main" id="{2805E100-248B-8D0B-77E9-3572EDF5E5E5}"/>
              </a:ext>
            </a:extLst>
          </p:cNvPr>
          <p:cNvGrpSpPr/>
          <p:nvPr/>
        </p:nvGrpSpPr>
        <p:grpSpPr>
          <a:xfrm>
            <a:off x="9755641" y="2800882"/>
            <a:ext cx="463004" cy="184465"/>
            <a:chOff x="6859435" y="1112120"/>
            <a:chExt cx="325550" cy="129702"/>
          </a:xfrm>
        </p:grpSpPr>
        <p:sp>
          <p:nvSpPr>
            <p:cNvPr id="355" name="Google Shape;898;p38">
              <a:extLst>
                <a:ext uri="{FF2B5EF4-FFF2-40B4-BE49-F238E27FC236}">
                  <a16:creationId xmlns:a16="http://schemas.microsoft.com/office/drawing/2014/main" id="{6CC50453-5BCD-33EF-FE1A-C269490DB3D5}"/>
                </a:ext>
              </a:extLst>
            </p:cNvPr>
            <p:cNvSpPr/>
            <p:nvPr/>
          </p:nvSpPr>
          <p:spPr>
            <a:xfrm rot="-466620">
              <a:off x="6907110" y="11121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56" name="Google Shape;899;p38">
              <a:extLst>
                <a:ext uri="{FF2B5EF4-FFF2-40B4-BE49-F238E27FC236}">
                  <a16:creationId xmlns:a16="http://schemas.microsoft.com/office/drawing/2014/main" id="{C7D41EE2-2AC3-FB7B-4740-84E7912CC83E}"/>
                </a:ext>
              </a:extLst>
            </p:cNvPr>
            <p:cNvSpPr/>
            <p:nvPr/>
          </p:nvSpPr>
          <p:spPr>
            <a:xfrm rot="-466620">
              <a:off x="6859435" y="11782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57" name="Google Shape;900;p38">
              <a:extLst>
                <a:ext uri="{FF2B5EF4-FFF2-40B4-BE49-F238E27FC236}">
                  <a16:creationId xmlns:a16="http://schemas.microsoft.com/office/drawing/2014/main" id="{ADB6A2C7-CBA0-F5F3-DD8B-AA0499D006AB}"/>
                </a:ext>
              </a:extLst>
            </p:cNvPr>
            <p:cNvSpPr/>
            <p:nvPr/>
          </p:nvSpPr>
          <p:spPr>
            <a:xfrm rot="7885">
              <a:off x="7054185" y="11782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58" name="Google Shape;901;p38">
              <a:extLst>
                <a:ext uri="{FF2B5EF4-FFF2-40B4-BE49-F238E27FC236}">
                  <a16:creationId xmlns:a16="http://schemas.microsoft.com/office/drawing/2014/main" id="{146B7892-8727-EB50-6F02-3B38CC6D9426}"/>
                </a:ext>
              </a:extLst>
            </p:cNvPr>
            <p:cNvSpPr/>
            <p:nvPr/>
          </p:nvSpPr>
          <p:spPr>
            <a:xfrm rot="292373">
              <a:off x="6995364" y="11429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59" name="Google Shape;902;p38">
              <a:extLst>
                <a:ext uri="{FF2B5EF4-FFF2-40B4-BE49-F238E27FC236}">
                  <a16:creationId xmlns:a16="http://schemas.microsoft.com/office/drawing/2014/main" id="{D038F5EA-7860-94A8-F9D2-B5CB6F5F31F3}"/>
                </a:ext>
              </a:extLst>
            </p:cNvPr>
            <p:cNvSpPr/>
            <p:nvPr/>
          </p:nvSpPr>
          <p:spPr>
            <a:xfrm rot="410879">
              <a:off x="6943538" y="11782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60" name="Group 359">
            <a:extLst>
              <a:ext uri="{FF2B5EF4-FFF2-40B4-BE49-F238E27FC236}">
                <a16:creationId xmlns:a16="http://schemas.microsoft.com/office/drawing/2014/main" id="{CCA3EC16-5154-A4F0-45C4-7BEAA0A430EF}"/>
              </a:ext>
            </a:extLst>
          </p:cNvPr>
          <p:cNvGrpSpPr/>
          <p:nvPr/>
        </p:nvGrpSpPr>
        <p:grpSpPr>
          <a:xfrm>
            <a:off x="10469348" y="2906837"/>
            <a:ext cx="463004" cy="184465"/>
            <a:chOff x="7361260" y="1186620"/>
            <a:chExt cx="325550" cy="129702"/>
          </a:xfrm>
        </p:grpSpPr>
        <p:sp>
          <p:nvSpPr>
            <p:cNvPr id="361" name="Google Shape;903;p38">
              <a:extLst>
                <a:ext uri="{FF2B5EF4-FFF2-40B4-BE49-F238E27FC236}">
                  <a16:creationId xmlns:a16="http://schemas.microsoft.com/office/drawing/2014/main" id="{135E06F6-2A6C-7DB1-621F-277E180738FB}"/>
                </a:ext>
              </a:extLst>
            </p:cNvPr>
            <p:cNvSpPr/>
            <p:nvPr/>
          </p:nvSpPr>
          <p:spPr>
            <a:xfrm rot="-466620">
              <a:off x="7408935" y="1186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62" name="Google Shape;904;p38">
              <a:extLst>
                <a:ext uri="{FF2B5EF4-FFF2-40B4-BE49-F238E27FC236}">
                  <a16:creationId xmlns:a16="http://schemas.microsoft.com/office/drawing/2014/main" id="{BB1B0951-05A5-3E2F-EA27-1BD89C4D2FA5}"/>
                </a:ext>
              </a:extLst>
            </p:cNvPr>
            <p:cNvSpPr/>
            <p:nvPr/>
          </p:nvSpPr>
          <p:spPr>
            <a:xfrm rot="-466620">
              <a:off x="7361260" y="1252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63" name="Google Shape;905;p38">
              <a:extLst>
                <a:ext uri="{FF2B5EF4-FFF2-40B4-BE49-F238E27FC236}">
                  <a16:creationId xmlns:a16="http://schemas.microsoft.com/office/drawing/2014/main" id="{49C291CD-9CDC-1659-D805-BAF1250F09C6}"/>
                </a:ext>
              </a:extLst>
            </p:cNvPr>
            <p:cNvSpPr/>
            <p:nvPr/>
          </p:nvSpPr>
          <p:spPr>
            <a:xfrm rot="7885">
              <a:off x="7556010" y="1252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64" name="Google Shape;906;p38">
              <a:extLst>
                <a:ext uri="{FF2B5EF4-FFF2-40B4-BE49-F238E27FC236}">
                  <a16:creationId xmlns:a16="http://schemas.microsoft.com/office/drawing/2014/main" id="{166EE056-C5DC-D69C-63E2-BF5FD2778804}"/>
                </a:ext>
              </a:extLst>
            </p:cNvPr>
            <p:cNvSpPr/>
            <p:nvPr/>
          </p:nvSpPr>
          <p:spPr>
            <a:xfrm rot="292373">
              <a:off x="7497189" y="1217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65" name="Google Shape;907;p38">
              <a:extLst>
                <a:ext uri="{FF2B5EF4-FFF2-40B4-BE49-F238E27FC236}">
                  <a16:creationId xmlns:a16="http://schemas.microsoft.com/office/drawing/2014/main" id="{3DF7B5A9-FB17-4FD0-5F72-D201978ADBA5}"/>
                </a:ext>
              </a:extLst>
            </p:cNvPr>
            <p:cNvSpPr/>
            <p:nvPr/>
          </p:nvSpPr>
          <p:spPr>
            <a:xfrm rot="410879">
              <a:off x="7445363" y="1252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66" name="Group 365">
            <a:extLst>
              <a:ext uri="{FF2B5EF4-FFF2-40B4-BE49-F238E27FC236}">
                <a16:creationId xmlns:a16="http://schemas.microsoft.com/office/drawing/2014/main" id="{FDC5B739-B90C-A861-4F98-43BDD0C274F2}"/>
              </a:ext>
            </a:extLst>
          </p:cNvPr>
          <p:cNvGrpSpPr/>
          <p:nvPr/>
        </p:nvGrpSpPr>
        <p:grpSpPr>
          <a:xfrm>
            <a:off x="11198912" y="3330908"/>
            <a:ext cx="463004" cy="184465"/>
            <a:chOff x="7874235" y="1484795"/>
            <a:chExt cx="325550" cy="129702"/>
          </a:xfrm>
        </p:grpSpPr>
        <p:sp>
          <p:nvSpPr>
            <p:cNvPr id="367" name="Google Shape;908;p38">
              <a:extLst>
                <a:ext uri="{FF2B5EF4-FFF2-40B4-BE49-F238E27FC236}">
                  <a16:creationId xmlns:a16="http://schemas.microsoft.com/office/drawing/2014/main" id="{89D63B24-0BAF-FB8B-B1B1-D66DA50A6C3F}"/>
                </a:ext>
              </a:extLst>
            </p:cNvPr>
            <p:cNvSpPr/>
            <p:nvPr/>
          </p:nvSpPr>
          <p:spPr>
            <a:xfrm rot="-466620">
              <a:off x="7921910" y="14847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68" name="Google Shape;909;p38">
              <a:extLst>
                <a:ext uri="{FF2B5EF4-FFF2-40B4-BE49-F238E27FC236}">
                  <a16:creationId xmlns:a16="http://schemas.microsoft.com/office/drawing/2014/main" id="{C2B7DF78-C211-DB76-0129-555107320944}"/>
                </a:ext>
              </a:extLst>
            </p:cNvPr>
            <p:cNvSpPr/>
            <p:nvPr/>
          </p:nvSpPr>
          <p:spPr>
            <a:xfrm rot="-466620">
              <a:off x="7874235" y="15508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69" name="Google Shape;910;p38">
              <a:extLst>
                <a:ext uri="{FF2B5EF4-FFF2-40B4-BE49-F238E27FC236}">
                  <a16:creationId xmlns:a16="http://schemas.microsoft.com/office/drawing/2014/main" id="{87A5B5FB-F4B4-610C-4DEB-0D53157A919F}"/>
                </a:ext>
              </a:extLst>
            </p:cNvPr>
            <p:cNvSpPr/>
            <p:nvPr/>
          </p:nvSpPr>
          <p:spPr>
            <a:xfrm rot="7885">
              <a:off x="8068985" y="15508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70" name="Google Shape;911;p38">
              <a:extLst>
                <a:ext uri="{FF2B5EF4-FFF2-40B4-BE49-F238E27FC236}">
                  <a16:creationId xmlns:a16="http://schemas.microsoft.com/office/drawing/2014/main" id="{B6B9334A-2446-E293-6168-7F6E0EDA8E4C}"/>
                </a:ext>
              </a:extLst>
            </p:cNvPr>
            <p:cNvSpPr/>
            <p:nvPr/>
          </p:nvSpPr>
          <p:spPr>
            <a:xfrm rot="292373">
              <a:off x="8010164" y="15156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71" name="Google Shape;912;p38">
              <a:extLst>
                <a:ext uri="{FF2B5EF4-FFF2-40B4-BE49-F238E27FC236}">
                  <a16:creationId xmlns:a16="http://schemas.microsoft.com/office/drawing/2014/main" id="{B3721217-90A2-2522-00C9-18BBF5A2ACD0}"/>
                </a:ext>
              </a:extLst>
            </p:cNvPr>
            <p:cNvSpPr/>
            <p:nvPr/>
          </p:nvSpPr>
          <p:spPr>
            <a:xfrm rot="410879">
              <a:off x="7958338" y="15509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72" name="Group 371">
            <a:extLst>
              <a:ext uri="{FF2B5EF4-FFF2-40B4-BE49-F238E27FC236}">
                <a16:creationId xmlns:a16="http://schemas.microsoft.com/office/drawing/2014/main" id="{D68B550A-BB83-3EEF-1D9D-F2CA874A5650}"/>
              </a:ext>
            </a:extLst>
          </p:cNvPr>
          <p:cNvGrpSpPr/>
          <p:nvPr/>
        </p:nvGrpSpPr>
        <p:grpSpPr>
          <a:xfrm>
            <a:off x="9779552" y="2086393"/>
            <a:ext cx="463004" cy="184465"/>
            <a:chOff x="6876247" y="609745"/>
            <a:chExt cx="325550" cy="129702"/>
          </a:xfrm>
        </p:grpSpPr>
        <p:sp>
          <p:nvSpPr>
            <p:cNvPr id="373" name="Google Shape;913;p38">
              <a:extLst>
                <a:ext uri="{FF2B5EF4-FFF2-40B4-BE49-F238E27FC236}">
                  <a16:creationId xmlns:a16="http://schemas.microsoft.com/office/drawing/2014/main" id="{BF114966-5C04-B8A2-F725-614C69212F18}"/>
                </a:ext>
              </a:extLst>
            </p:cNvPr>
            <p:cNvSpPr/>
            <p:nvPr/>
          </p:nvSpPr>
          <p:spPr>
            <a:xfrm rot="-466620">
              <a:off x="6923922" y="6097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74" name="Google Shape;914;p38">
              <a:extLst>
                <a:ext uri="{FF2B5EF4-FFF2-40B4-BE49-F238E27FC236}">
                  <a16:creationId xmlns:a16="http://schemas.microsoft.com/office/drawing/2014/main" id="{DD698BAB-80D0-D5C8-7791-A9224E4BE02A}"/>
                </a:ext>
              </a:extLst>
            </p:cNvPr>
            <p:cNvSpPr/>
            <p:nvPr/>
          </p:nvSpPr>
          <p:spPr>
            <a:xfrm rot="-466620">
              <a:off x="6876247" y="6758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75" name="Google Shape;915;p38">
              <a:extLst>
                <a:ext uri="{FF2B5EF4-FFF2-40B4-BE49-F238E27FC236}">
                  <a16:creationId xmlns:a16="http://schemas.microsoft.com/office/drawing/2014/main" id="{BCCACC7A-7991-8FFB-7C96-EE965D594225}"/>
                </a:ext>
              </a:extLst>
            </p:cNvPr>
            <p:cNvSpPr/>
            <p:nvPr/>
          </p:nvSpPr>
          <p:spPr>
            <a:xfrm rot="7885">
              <a:off x="7070997" y="6758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76" name="Google Shape;916;p38">
              <a:extLst>
                <a:ext uri="{FF2B5EF4-FFF2-40B4-BE49-F238E27FC236}">
                  <a16:creationId xmlns:a16="http://schemas.microsoft.com/office/drawing/2014/main" id="{EAC2DE38-AC31-923B-E8B6-4EFD558832F3}"/>
                </a:ext>
              </a:extLst>
            </p:cNvPr>
            <p:cNvSpPr/>
            <p:nvPr/>
          </p:nvSpPr>
          <p:spPr>
            <a:xfrm rot="292373">
              <a:off x="7012177" y="6405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77" name="Google Shape;917;p38">
              <a:extLst>
                <a:ext uri="{FF2B5EF4-FFF2-40B4-BE49-F238E27FC236}">
                  <a16:creationId xmlns:a16="http://schemas.microsoft.com/office/drawing/2014/main" id="{C137D1D3-4327-49A0-8028-36C46C23DBA8}"/>
                </a:ext>
              </a:extLst>
            </p:cNvPr>
            <p:cNvSpPr/>
            <p:nvPr/>
          </p:nvSpPr>
          <p:spPr>
            <a:xfrm rot="410879">
              <a:off x="6960351" y="6759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78" name="Group 377">
            <a:extLst>
              <a:ext uri="{FF2B5EF4-FFF2-40B4-BE49-F238E27FC236}">
                <a16:creationId xmlns:a16="http://schemas.microsoft.com/office/drawing/2014/main" id="{E87B8153-F22B-A72C-827E-4381D096BDCB}"/>
              </a:ext>
            </a:extLst>
          </p:cNvPr>
          <p:cNvGrpSpPr/>
          <p:nvPr/>
        </p:nvGrpSpPr>
        <p:grpSpPr>
          <a:xfrm>
            <a:off x="10785046" y="2073451"/>
            <a:ext cx="463004" cy="184465"/>
            <a:chOff x="7583235" y="600645"/>
            <a:chExt cx="325550" cy="129702"/>
          </a:xfrm>
        </p:grpSpPr>
        <p:sp>
          <p:nvSpPr>
            <p:cNvPr id="379" name="Google Shape;918;p38">
              <a:extLst>
                <a:ext uri="{FF2B5EF4-FFF2-40B4-BE49-F238E27FC236}">
                  <a16:creationId xmlns:a16="http://schemas.microsoft.com/office/drawing/2014/main" id="{DBECEB39-2C2F-C023-9E66-861BA367082F}"/>
                </a:ext>
              </a:extLst>
            </p:cNvPr>
            <p:cNvSpPr/>
            <p:nvPr/>
          </p:nvSpPr>
          <p:spPr>
            <a:xfrm rot="-466620">
              <a:off x="7630910" y="600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0" name="Google Shape;919;p38">
              <a:extLst>
                <a:ext uri="{FF2B5EF4-FFF2-40B4-BE49-F238E27FC236}">
                  <a16:creationId xmlns:a16="http://schemas.microsoft.com/office/drawing/2014/main" id="{504B9777-7901-CCB6-61D5-A5CE46C7F4D9}"/>
                </a:ext>
              </a:extLst>
            </p:cNvPr>
            <p:cNvSpPr/>
            <p:nvPr/>
          </p:nvSpPr>
          <p:spPr>
            <a:xfrm rot="-466620">
              <a:off x="7583235" y="666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1" name="Google Shape;920;p38">
              <a:extLst>
                <a:ext uri="{FF2B5EF4-FFF2-40B4-BE49-F238E27FC236}">
                  <a16:creationId xmlns:a16="http://schemas.microsoft.com/office/drawing/2014/main" id="{2630540B-557B-00BB-D3FF-C7090EB2B7F0}"/>
                </a:ext>
              </a:extLst>
            </p:cNvPr>
            <p:cNvSpPr/>
            <p:nvPr/>
          </p:nvSpPr>
          <p:spPr>
            <a:xfrm rot="7885">
              <a:off x="7777985" y="666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2" name="Google Shape;921;p38">
              <a:extLst>
                <a:ext uri="{FF2B5EF4-FFF2-40B4-BE49-F238E27FC236}">
                  <a16:creationId xmlns:a16="http://schemas.microsoft.com/office/drawing/2014/main" id="{CA94695C-5AD9-7B32-2259-4E3B696A820B}"/>
                </a:ext>
              </a:extLst>
            </p:cNvPr>
            <p:cNvSpPr/>
            <p:nvPr/>
          </p:nvSpPr>
          <p:spPr>
            <a:xfrm rot="292373">
              <a:off x="7719164" y="631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3" name="Google Shape;922;p38">
              <a:extLst>
                <a:ext uri="{FF2B5EF4-FFF2-40B4-BE49-F238E27FC236}">
                  <a16:creationId xmlns:a16="http://schemas.microsoft.com/office/drawing/2014/main" id="{5C7B7388-9FC6-1B21-1141-2221E7E7806F}"/>
                </a:ext>
              </a:extLst>
            </p:cNvPr>
            <p:cNvSpPr/>
            <p:nvPr/>
          </p:nvSpPr>
          <p:spPr>
            <a:xfrm rot="410879">
              <a:off x="7667338" y="666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84" name="Group 383">
            <a:extLst>
              <a:ext uri="{FF2B5EF4-FFF2-40B4-BE49-F238E27FC236}">
                <a16:creationId xmlns:a16="http://schemas.microsoft.com/office/drawing/2014/main" id="{F21017EE-25C8-0E2F-B9F2-EA1F12466A23}"/>
              </a:ext>
            </a:extLst>
          </p:cNvPr>
          <p:cNvGrpSpPr/>
          <p:nvPr/>
        </p:nvGrpSpPr>
        <p:grpSpPr>
          <a:xfrm>
            <a:off x="10241579" y="1769273"/>
            <a:ext cx="463004" cy="184465"/>
            <a:chOff x="7201110" y="386770"/>
            <a:chExt cx="325550" cy="129702"/>
          </a:xfrm>
        </p:grpSpPr>
        <p:sp>
          <p:nvSpPr>
            <p:cNvPr id="385" name="Google Shape;923;p38">
              <a:extLst>
                <a:ext uri="{FF2B5EF4-FFF2-40B4-BE49-F238E27FC236}">
                  <a16:creationId xmlns:a16="http://schemas.microsoft.com/office/drawing/2014/main" id="{F05974DF-E95E-6266-6763-AC970FEA2D90}"/>
                </a:ext>
              </a:extLst>
            </p:cNvPr>
            <p:cNvSpPr/>
            <p:nvPr/>
          </p:nvSpPr>
          <p:spPr>
            <a:xfrm rot="-466620">
              <a:off x="7248785" y="3867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6" name="Google Shape;924;p38">
              <a:extLst>
                <a:ext uri="{FF2B5EF4-FFF2-40B4-BE49-F238E27FC236}">
                  <a16:creationId xmlns:a16="http://schemas.microsoft.com/office/drawing/2014/main" id="{C3D96C4B-C788-D665-D5FB-6EDFF29A18C9}"/>
                </a:ext>
              </a:extLst>
            </p:cNvPr>
            <p:cNvSpPr/>
            <p:nvPr/>
          </p:nvSpPr>
          <p:spPr>
            <a:xfrm rot="-466620">
              <a:off x="7201110" y="4528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7" name="Google Shape;925;p38">
              <a:extLst>
                <a:ext uri="{FF2B5EF4-FFF2-40B4-BE49-F238E27FC236}">
                  <a16:creationId xmlns:a16="http://schemas.microsoft.com/office/drawing/2014/main" id="{03A14C22-DBC2-F1DC-72C7-39F17F77BDC2}"/>
                </a:ext>
              </a:extLst>
            </p:cNvPr>
            <p:cNvSpPr/>
            <p:nvPr/>
          </p:nvSpPr>
          <p:spPr>
            <a:xfrm rot="7885">
              <a:off x="7395860" y="4528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8" name="Google Shape;926;p38">
              <a:extLst>
                <a:ext uri="{FF2B5EF4-FFF2-40B4-BE49-F238E27FC236}">
                  <a16:creationId xmlns:a16="http://schemas.microsoft.com/office/drawing/2014/main" id="{BD44ED7D-9E2D-6E0F-8DB9-8769435FD50C}"/>
                </a:ext>
              </a:extLst>
            </p:cNvPr>
            <p:cNvSpPr/>
            <p:nvPr/>
          </p:nvSpPr>
          <p:spPr>
            <a:xfrm rot="292373">
              <a:off x="7337039" y="4175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9" name="Google Shape;927;p38">
              <a:extLst>
                <a:ext uri="{FF2B5EF4-FFF2-40B4-BE49-F238E27FC236}">
                  <a16:creationId xmlns:a16="http://schemas.microsoft.com/office/drawing/2014/main" id="{433E6E29-24AA-0D66-521B-7440BECEB9BC}"/>
                </a:ext>
              </a:extLst>
            </p:cNvPr>
            <p:cNvSpPr/>
            <p:nvPr/>
          </p:nvSpPr>
          <p:spPr>
            <a:xfrm rot="410879">
              <a:off x="7285213" y="4529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90" name="Group 389">
            <a:extLst>
              <a:ext uri="{FF2B5EF4-FFF2-40B4-BE49-F238E27FC236}">
                <a16:creationId xmlns:a16="http://schemas.microsoft.com/office/drawing/2014/main" id="{B315E3AB-598A-495B-49BF-D4FFAEFB7840}"/>
              </a:ext>
            </a:extLst>
          </p:cNvPr>
          <p:cNvGrpSpPr/>
          <p:nvPr/>
        </p:nvGrpSpPr>
        <p:grpSpPr>
          <a:xfrm>
            <a:off x="11144992" y="2936829"/>
            <a:ext cx="463004" cy="184465"/>
            <a:chOff x="7836322" y="1207708"/>
            <a:chExt cx="325550" cy="129702"/>
          </a:xfrm>
        </p:grpSpPr>
        <p:sp>
          <p:nvSpPr>
            <p:cNvPr id="391" name="Google Shape;928;p38">
              <a:extLst>
                <a:ext uri="{FF2B5EF4-FFF2-40B4-BE49-F238E27FC236}">
                  <a16:creationId xmlns:a16="http://schemas.microsoft.com/office/drawing/2014/main" id="{9DF656C7-AEFC-DB8E-E2BA-7A2006023F51}"/>
                </a:ext>
              </a:extLst>
            </p:cNvPr>
            <p:cNvSpPr/>
            <p:nvPr/>
          </p:nvSpPr>
          <p:spPr>
            <a:xfrm rot="-466620">
              <a:off x="7883997" y="12077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2" name="Google Shape;929;p38">
              <a:extLst>
                <a:ext uri="{FF2B5EF4-FFF2-40B4-BE49-F238E27FC236}">
                  <a16:creationId xmlns:a16="http://schemas.microsoft.com/office/drawing/2014/main" id="{D15FE224-67BB-F733-0A92-39EB3CA00789}"/>
                </a:ext>
              </a:extLst>
            </p:cNvPr>
            <p:cNvSpPr/>
            <p:nvPr/>
          </p:nvSpPr>
          <p:spPr>
            <a:xfrm rot="-466620">
              <a:off x="7836322" y="12738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3" name="Google Shape;930;p38">
              <a:extLst>
                <a:ext uri="{FF2B5EF4-FFF2-40B4-BE49-F238E27FC236}">
                  <a16:creationId xmlns:a16="http://schemas.microsoft.com/office/drawing/2014/main" id="{EEC8B7F5-07BC-D09C-86BB-4CC68E1D727C}"/>
                </a:ext>
              </a:extLst>
            </p:cNvPr>
            <p:cNvSpPr/>
            <p:nvPr/>
          </p:nvSpPr>
          <p:spPr>
            <a:xfrm rot="7885">
              <a:off x="8031072" y="12738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4" name="Google Shape;931;p38">
              <a:extLst>
                <a:ext uri="{FF2B5EF4-FFF2-40B4-BE49-F238E27FC236}">
                  <a16:creationId xmlns:a16="http://schemas.microsoft.com/office/drawing/2014/main" id="{E82D8BD9-8A6D-EB98-8BA3-29C9C3CBBB14}"/>
                </a:ext>
              </a:extLst>
            </p:cNvPr>
            <p:cNvSpPr/>
            <p:nvPr/>
          </p:nvSpPr>
          <p:spPr>
            <a:xfrm rot="292373">
              <a:off x="7972252" y="12385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5" name="Google Shape;932;p38">
              <a:extLst>
                <a:ext uri="{FF2B5EF4-FFF2-40B4-BE49-F238E27FC236}">
                  <a16:creationId xmlns:a16="http://schemas.microsoft.com/office/drawing/2014/main" id="{F6C8892B-F439-20D6-1743-F3D0CABCB0DB}"/>
                </a:ext>
              </a:extLst>
            </p:cNvPr>
            <p:cNvSpPr/>
            <p:nvPr/>
          </p:nvSpPr>
          <p:spPr>
            <a:xfrm rot="410879">
              <a:off x="7920426" y="12738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96" name="Group 395">
            <a:extLst>
              <a:ext uri="{FF2B5EF4-FFF2-40B4-BE49-F238E27FC236}">
                <a16:creationId xmlns:a16="http://schemas.microsoft.com/office/drawing/2014/main" id="{563B8F6C-E283-75CA-7399-DFC19686C216}"/>
              </a:ext>
            </a:extLst>
          </p:cNvPr>
          <p:cNvGrpSpPr/>
          <p:nvPr/>
        </p:nvGrpSpPr>
        <p:grpSpPr>
          <a:xfrm>
            <a:off x="10309597" y="2341291"/>
            <a:ext cx="463004" cy="184465"/>
            <a:chOff x="7248935" y="788970"/>
            <a:chExt cx="325550" cy="129702"/>
          </a:xfrm>
        </p:grpSpPr>
        <p:sp>
          <p:nvSpPr>
            <p:cNvPr id="397" name="Google Shape;933;p38">
              <a:extLst>
                <a:ext uri="{FF2B5EF4-FFF2-40B4-BE49-F238E27FC236}">
                  <a16:creationId xmlns:a16="http://schemas.microsoft.com/office/drawing/2014/main" id="{E38F4DA0-E652-D9C3-E386-B36605066B65}"/>
                </a:ext>
              </a:extLst>
            </p:cNvPr>
            <p:cNvSpPr/>
            <p:nvPr/>
          </p:nvSpPr>
          <p:spPr>
            <a:xfrm rot="-466620">
              <a:off x="7296610" y="788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8" name="Google Shape;934;p38">
              <a:extLst>
                <a:ext uri="{FF2B5EF4-FFF2-40B4-BE49-F238E27FC236}">
                  <a16:creationId xmlns:a16="http://schemas.microsoft.com/office/drawing/2014/main" id="{FB687A47-7531-7FBE-77B5-1E33816DE262}"/>
                </a:ext>
              </a:extLst>
            </p:cNvPr>
            <p:cNvSpPr/>
            <p:nvPr/>
          </p:nvSpPr>
          <p:spPr>
            <a:xfrm rot="-466620">
              <a:off x="7248935" y="855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9" name="Google Shape;935;p38">
              <a:extLst>
                <a:ext uri="{FF2B5EF4-FFF2-40B4-BE49-F238E27FC236}">
                  <a16:creationId xmlns:a16="http://schemas.microsoft.com/office/drawing/2014/main" id="{6DBEFD5F-C7E8-FFD6-E293-5E59D0C2FD1B}"/>
                </a:ext>
              </a:extLst>
            </p:cNvPr>
            <p:cNvSpPr/>
            <p:nvPr/>
          </p:nvSpPr>
          <p:spPr>
            <a:xfrm rot="7885">
              <a:off x="7443685" y="855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0" name="Google Shape;936;p38">
              <a:extLst>
                <a:ext uri="{FF2B5EF4-FFF2-40B4-BE49-F238E27FC236}">
                  <a16:creationId xmlns:a16="http://schemas.microsoft.com/office/drawing/2014/main" id="{E4E975A2-B658-24F4-52CE-0508FD98DCD3}"/>
                </a:ext>
              </a:extLst>
            </p:cNvPr>
            <p:cNvSpPr/>
            <p:nvPr/>
          </p:nvSpPr>
          <p:spPr>
            <a:xfrm rot="292373">
              <a:off x="7384864" y="819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1" name="Google Shape;937;p38">
              <a:extLst>
                <a:ext uri="{FF2B5EF4-FFF2-40B4-BE49-F238E27FC236}">
                  <a16:creationId xmlns:a16="http://schemas.microsoft.com/office/drawing/2014/main" id="{D8356265-7065-E734-0C2E-5523306B2589}"/>
                </a:ext>
              </a:extLst>
            </p:cNvPr>
            <p:cNvSpPr/>
            <p:nvPr/>
          </p:nvSpPr>
          <p:spPr>
            <a:xfrm rot="410879">
              <a:off x="7333038" y="855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402" name="Group 401">
            <a:extLst>
              <a:ext uri="{FF2B5EF4-FFF2-40B4-BE49-F238E27FC236}">
                <a16:creationId xmlns:a16="http://schemas.microsoft.com/office/drawing/2014/main" id="{6AD33E38-2917-E698-79A3-DBE3C2864B4F}"/>
              </a:ext>
            </a:extLst>
          </p:cNvPr>
          <p:cNvGrpSpPr/>
          <p:nvPr/>
        </p:nvGrpSpPr>
        <p:grpSpPr>
          <a:xfrm>
            <a:off x="11023303" y="2447246"/>
            <a:ext cx="463004" cy="184465"/>
            <a:chOff x="7750760" y="863470"/>
            <a:chExt cx="325550" cy="129702"/>
          </a:xfrm>
        </p:grpSpPr>
        <p:sp>
          <p:nvSpPr>
            <p:cNvPr id="403" name="Google Shape;938;p38">
              <a:extLst>
                <a:ext uri="{FF2B5EF4-FFF2-40B4-BE49-F238E27FC236}">
                  <a16:creationId xmlns:a16="http://schemas.microsoft.com/office/drawing/2014/main" id="{D57EDE81-DCEF-A886-2C80-C9E58C35477E}"/>
                </a:ext>
              </a:extLst>
            </p:cNvPr>
            <p:cNvSpPr/>
            <p:nvPr/>
          </p:nvSpPr>
          <p:spPr>
            <a:xfrm rot="-466620">
              <a:off x="7798435" y="8634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4" name="Google Shape;939;p38">
              <a:extLst>
                <a:ext uri="{FF2B5EF4-FFF2-40B4-BE49-F238E27FC236}">
                  <a16:creationId xmlns:a16="http://schemas.microsoft.com/office/drawing/2014/main" id="{7E2DAE4A-671E-D09A-8075-C878C9A787ED}"/>
                </a:ext>
              </a:extLst>
            </p:cNvPr>
            <p:cNvSpPr/>
            <p:nvPr/>
          </p:nvSpPr>
          <p:spPr>
            <a:xfrm rot="-466620">
              <a:off x="7750760" y="9295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5" name="Google Shape;940;p38">
              <a:extLst>
                <a:ext uri="{FF2B5EF4-FFF2-40B4-BE49-F238E27FC236}">
                  <a16:creationId xmlns:a16="http://schemas.microsoft.com/office/drawing/2014/main" id="{5F30290A-A6DC-125D-FC7B-55CE63AA0302}"/>
                </a:ext>
              </a:extLst>
            </p:cNvPr>
            <p:cNvSpPr/>
            <p:nvPr/>
          </p:nvSpPr>
          <p:spPr>
            <a:xfrm rot="7885">
              <a:off x="7945510" y="9295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6" name="Google Shape;941;p38">
              <a:extLst>
                <a:ext uri="{FF2B5EF4-FFF2-40B4-BE49-F238E27FC236}">
                  <a16:creationId xmlns:a16="http://schemas.microsoft.com/office/drawing/2014/main" id="{D4A8555A-B015-C8CA-08B2-EB159C2E30E0}"/>
                </a:ext>
              </a:extLst>
            </p:cNvPr>
            <p:cNvSpPr/>
            <p:nvPr/>
          </p:nvSpPr>
          <p:spPr>
            <a:xfrm rot="292373">
              <a:off x="7886689" y="8942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7" name="Google Shape;942;p38">
              <a:extLst>
                <a:ext uri="{FF2B5EF4-FFF2-40B4-BE49-F238E27FC236}">
                  <a16:creationId xmlns:a16="http://schemas.microsoft.com/office/drawing/2014/main" id="{47B0A860-0E7C-2424-00EB-0A594738A821}"/>
                </a:ext>
              </a:extLst>
            </p:cNvPr>
            <p:cNvSpPr/>
            <p:nvPr/>
          </p:nvSpPr>
          <p:spPr>
            <a:xfrm rot="410879">
              <a:off x="7834863" y="9296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408" name="Group 407">
            <a:extLst>
              <a:ext uri="{FF2B5EF4-FFF2-40B4-BE49-F238E27FC236}">
                <a16:creationId xmlns:a16="http://schemas.microsoft.com/office/drawing/2014/main" id="{AEEADB1A-B630-9228-8077-AF5E93AAE366}"/>
              </a:ext>
            </a:extLst>
          </p:cNvPr>
          <p:cNvGrpSpPr/>
          <p:nvPr/>
        </p:nvGrpSpPr>
        <p:grpSpPr>
          <a:xfrm>
            <a:off x="11752868" y="2871317"/>
            <a:ext cx="463004" cy="184465"/>
            <a:chOff x="8263735" y="1161645"/>
            <a:chExt cx="325550" cy="129702"/>
          </a:xfrm>
        </p:grpSpPr>
        <p:sp>
          <p:nvSpPr>
            <p:cNvPr id="409" name="Google Shape;943;p38">
              <a:extLst>
                <a:ext uri="{FF2B5EF4-FFF2-40B4-BE49-F238E27FC236}">
                  <a16:creationId xmlns:a16="http://schemas.microsoft.com/office/drawing/2014/main" id="{D5A30D63-83A3-0D97-031D-2F1A11A21D41}"/>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0" name="Google Shape;944;p38">
              <a:extLst>
                <a:ext uri="{FF2B5EF4-FFF2-40B4-BE49-F238E27FC236}">
                  <a16:creationId xmlns:a16="http://schemas.microsoft.com/office/drawing/2014/main" id="{6FC964AC-15B7-A420-B168-2E88324F32EB}"/>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1" name="Google Shape;945;p38">
              <a:extLst>
                <a:ext uri="{FF2B5EF4-FFF2-40B4-BE49-F238E27FC236}">
                  <a16:creationId xmlns:a16="http://schemas.microsoft.com/office/drawing/2014/main" id="{876853C4-EA8A-358E-A2E4-7E6312476F71}"/>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sp>
          <p:nvSpPr>
            <p:cNvPr id="412" name="Google Shape;946;p38">
              <a:extLst>
                <a:ext uri="{FF2B5EF4-FFF2-40B4-BE49-F238E27FC236}">
                  <a16:creationId xmlns:a16="http://schemas.microsoft.com/office/drawing/2014/main" id="{FC14A66C-EB69-28B5-87EF-CDAC8D44EEF9}"/>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3" name="Google Shape;947;p38">
              <a:extLst>
                <a:ext uri="{FF2B5EF4-FFF2-40B4-BE49-F238E27FC236}">
                  <a16:creationId xmlns:a16="http://schemas.microsoft.com/office/drawing/2014/main" id="{CF283734-9D25-92CB-35D8-8C6E51CFAB76}"/>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pic>
        <p:nvPicPr>
          <p:cNvPr id="414" name="Google Shape;872;p38">
            <a:extLst>
              <a:ext uri="{FF2B5EF4-FFF2-40B4-BE49-F238E27FC236}">
                <a16:creationId xmlns:a16="http://schemas.microsoft.com/office/drawing/2014/main" id="{FB1C4446-B408-AFA8-A8A7-E2D6E2C128D1}"/>
              </a:ext>
            </a:extLst>
          </p:cNvPr>
          <p:cNvPicPr preferRelativeResize="0"/>
          <p:nvPr/>
        </p:nvPicPr>
        <p:blipFill>
          <a:blip r:embed="rId3">
            <a:alphaModFix/>
          </a:blip>
          <a:stretch>
            <a:fillRect/>
          </a:stretch>
        </p:blipFill>
        <p:spPr>
          <a:xfrm rot="1091597">
            <a:off x="2680551" y="1812197"/>
            <a:ext cx="658214" cy="330842"/>
          </a:xfrm>
          <a:prstGeom prst="rect">
            <a:avLst/>
          </a:prstGeom>
          <a:noFill/>
          <a:ln>
            <a:noFill/>
          </a:ln>
        </p:spPr>
      </p:pic>
      <p:pic>
        <p:nvPicPr>
          <p:cNvPr id="415" name="Google Shape;873;p38">
            <a:extLst>
              <a:ext uri="{FF2B5EF4-FFF2-40B4-BE49-F238E27FC236}">
                <a16:creationId xmlns:a16="http://schemas.microsoft.com/office/drawing/2014/main" id="{EE998812-5135-B810-111A-E133A8DD4DCB}"/>
              </a:ext>
            </a:extLst>
          </p:cNvPr>
          <p:cNvPicPr preferRelativeResize="0"/>
          <p:nvPr/>
        </p:nvPicPr>
        <p:blipFill>
          <a:blip r:embed="rId3">
            <a:alphaModFix/>
          </a:blip>
          <a:stretch>
            <a:fillRect/>
          </a:stretch>
        </p:blipFill>
        <p:spPr>
          <a:xfrm rot="-458565">
            <a:off x="3740214" y="1938817"/>
            <a:ext cx="667392" cy="324968"/>
          </a:xfrm>
          <a:prstGeom prst="rect">
            <a:avLst/>
          </a:prstGeom>
          <a:noFill/>
          <a:ln>
            <a:noFill/>
          </a:ln>
        </p:spPr>
      </p:pic>
      <p:pic>
        <p:nvPicPr>
          <p:cNvPr id="416" name="Google Shape;874;p38">
            <a:extLst>
              <a:ext uri="{FF2B5EF4-FFF2-40B4-BE49-F238E27FC236}">
                <a16:creationId xmlns:a16="http://schemas.microsoft.com/office/drawing/2014/main" id="{20A3E1BC-C916-F690-6025-E5FBDD93EE36}"/>
              </a:ext>
            </a:extLst>
          </p:cNvPr>
          <p:cNvPicPr preferRelativeResize="0"/>
          <p:nvPr/>
        </p:nvPicPr>
        <p:blipFill>
          <a:blip r:embed="rId3">
            <a:alphaModFix/>
          </a:blip>
          <a:stretch>
            <a:fillRect/>
          </a:stretch>
        </p:blipFill>
        <p:spPr>
          <a:xfrm rot="433274">
            <a:off x="3119098" y="2220378"/>
            <a:ext cx="667618" cy="324824"/>
          </a:xfrm>
          <a:prstGeom prst="rect">
            <a:avLst/>
          </a:prstGeom>
          <a:noFill/>
          <a:ln>
            <a:noFill/>
          </a:ln>
        </p:spPr>
      </p:pic>
      <p:pic>
        <p:nvPicPr>
          <p:cNvPr id="417" name="Google Shape;875;p38">
            <a:extLst>
              <a:ext uri="{FF2B5EF4-FFF2-40B4-BE49-F238E27FC236}">
                <a16:creationId xmlns:a16="http://schemas.microsoft.com/office/drawing/2014/main" id="{D59F5201-9DE4-A669-B5DE-0DCE3D233F4C}"/>
              </a:ext>
            </a:extLst>
          </p:cNvPr>
          <p:cNvPicPr preferRelativeResize="0"/>
          <p:nvPr/>
        </p:nvPicPr>
        <p:blipFill>
          <a:blip r:embed="rId3">
            <a:alphaModFix/>
          </a:blip>
          <a:stretch>
            <a:fillRect/>
          </a:stretch>
        </p:blipFill>
        <p:spPr>
          <a:xfrm rot="-144441">
            <a:off x="3301255" y="2555225"/>
            <a:ext cx="669276" cy="323745"/>
          </a:xfrm>
          <a:prstGeom prst="rect">
            <a:avLst/>
          </a:prstGeom>
          <a:noFill/>
          <a:ln>
            <a:noFill/>
          </a:ln>
        </p:spPr>
      </p:pic>
      <p:sp>
        <p:nvSpPr>
          <p:cNvPr id="418" name="Google Shape;268;p29">
            <a:extLst>
              <a:ext uri="{FF2B5EF4-FFF2-40B4-BE49-F238E27FC236}">
                <a16:creationId xmlns:a16="http://schemas.microsoft.com/office/drawing/2014/main" id="{C72BA386-FC4C-2068-B8AA-1C188D0F428B}"/>
              </a:ext>
            </a:extLst>
          </p:cNvPr>
          <p:cNvSpPr/>
          <p:nvPr/>
        </p:nvSpPr>
        <p:spPr>
          <a:xfrm>
            <a:off x="8437066"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19" name="Google Shape;268;p29">
            <a:extLst>
              <a:ext uri="{FF2B5EF4-FFF2-40B4-BE49-F238E27FC236}">
                <a16:creationId xmlns:a16="http://schemas.microsoft.com/office/drawing/2014/main" id="{4A904073-2773-A861-5D9C-516B41D92199}"/>
              </a:ext>
            </a:extLst>
          </p:cNvPr>
          <p:cNvSpPr/>
          <p:nvPr/>
        </p:nvSpPr>
        <p:spPr>
          <a:xfrm>
            <a:off x="6015597"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20" name="Google Shape;268;p29">
            <a:extLst>
              <a:ext uri="{FF2B5EF4-FFF2-40B4-BE49-F238E27FC236}">
                <a16:creationId xmlns:a16="http://schemas.microsoft.com/office/drawing/2014/main" id="{AB8E6A3C-5282-A042-F246-3F8F120C44C8}"/>
              </a:ext>
            </a:extLst>
          </p:cNvPr>
          <p:cNvSpPr/>
          <p:nvPr/>
        </p:nvSpPr>
        <p:spPr>
          <a:xfrm>
            <a:off x="3512850"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21" name="Google Shape;268;p29">
            <a:extLst>
              <a:ext uri="{FF2B5EF4-FFF2-40B4-BE49-F238E27FC236}">
                <a16:creationId xmlns:a16="http://schemas.microsoft.com/office/drawing/2014/main" id="{002A5CDF-F9EE-05AB-FA63-5A04D6C1E329}"/>
              </a:ext>
            </a:extLst>
          </p:cNvPr>
          <p:cNvSpPr/>
          <p:nvPr/>
        </p:nvSpPr>
        <p:spPr>
          <a:xfrm>
            <a:off x="8437069"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22" name="Google Shape;268;p29">
            <a:extLst>
              <a:ext uri="{FF2B5EF4-FFF2-40B4-BE49-F238E27FC236}">
                <a16:creationId xmlns:a16="http://schemas.microsoft.com/office/drawing/2014/main" id="{02BDA7CC-EE1B-5955-ED92-7E3C3046EBEF}"/>
              </a:ext>
            </a:extLst>
          </p:cNvPr>
          <p:cNvSpPr/>
          <p:nvPr/>
        </p:nvSpPr>
        <p:spPr>
          <a:xfrm>
            <a:off x="6015600"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23" name="Google Shape;268;p29">
            <a:extLst>
              <a:ext uri="{FF2B5EF4-FFF2-40B4-BE49-F238E27FC236}">
                <a16:creationId xmlns:a16="http://schemas.microsoft.com/office/drawing/2014/main" id="{E74F7E52-934B-3711-C302-E820EE6E3F68}"/>
              </a:ext>
            </a:extLst>
          </p:cNvPr>
          <p:cNvSpPr/>
          <p:nvPr/>
        </p:nvSpPr>
        <p:spPr>
          <a:xfrm>
            <a:off x="3512853"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24" name="Google Shape;392;p31">
            <a:extLst>
              <a:ext uri="{FF2B5EF4-FFF2-40B4-BE49-F238E27FC236}">
                <a16:creationId xmlns:a16="http://schemas.microsoft.com/office/drawing/2014/main" id="{AD5028A2-36A4-B929-ACD9-AABB0F20B0A1}"/>
              </a:ext>
            </a:extLst>
          </p:cNvPr>
          <p:cNvPicPr>
            <a:picLocks/>
          </p:cNvPicPr>
          <p:nvPr/>
        </p:nvPicPr>
        <p:blipFill>
          <a:blip r:embed="rId4"/>
          <a:srcRect/>
          <a:stretch/>
        </p:blipFill>
        <p:spPr>
          <a:xfrm>
            <a:off x="8273434" y="6602940"/>
            <a:ext cx="696030" cy="835237"/>
          </a:xfrm>
          <a:prstGeom prst="rect">
            <a:avLst/>
          </a:prstGeom>
          <a:noFill/>
          <a:ln>
            <a:noFill/>
          </a:ln>
          <a:effectLst>
            <a:outerShdw blurRad="57150" dist="38100" dir="2760000" algn="bl" rotWithShape="0">
              <a:srgbClr val="000000">
                <a:alpha val="86000"/>
              </a:srgbClr>
            </a:outerShdw>
          </a:effectLst>
        </p:spPr>
      </p:pic>
      <p:pic>
        <p:nvPicPr>
          <p:cNvPr id="425" name="Google Shape;392;p31">
            <a:extLst>
              <a:ext uri="{FF2B5EF4-FFF2-40B4-BE49-F238E27FC236}">
                <a16:creationId xmlns:a16="http://schemas.microsoft.com/office/drawing/2014/main" id="{D7793E14-C0D6-0EBC-B385-DBECF18EA431}"/>
              </a:ext>
            </a:extLst>
          </p:cNvPr>
          <p:cNvPicPr>
            <a:picLocks/>
          </p:cNvPicPr>
          <p:nvPr/>
        </p:nvPicPr>
        <p:blipFill>
          <a:blip r:embed="rId5"/>
          <a:srcRect/>
          <a:stretch/>
        </p:blipFill>
        <p:spPr>
          <a:xfrm>
            <a:off x="9149962" y="6602641"/>
            <a:ext cx="696030" cy="835237"/>
          </a:xfrm>
          <a:prstGeom prst="rect">
            <a:avLst/>
          </a:prstGeom>
          <a:noFill/>
          <a:ln>
            <a:noFill/>
          </a:ln>
          <a:effectLst>
            <a:outerShdw blurRad="57150" dist="38100" dir="2760000" algn="bl" rotWithShape="0">
              <a:srgbClr val="000000">
                <a:alpha val="86000"/>
              </a:srgbClr>
            </a:outerShdw>
          </a:effectLst>
        </p:spPr>
      </p:pic>
      <p:pic>
        <p:nvPicPr>
          <p:cNvPr id="426" name="Google Shape;392;p31">
            <a:extLst>
              <a:ext uri="{FF2B5EF4-FFF2-40B4-BE49-F238E27FC236}">
                <a16:creationId xmlns:a16="http://schemas.microsoft.com/office/drawing/2014/main" id="{F44C9A4D-8547-22A3-E3D7-4E374F8E2068}"/>
              </a:ext>
            </a:extLst>
          </p:cNvPr>
          <p:cNvPicPr>
            <a:picLocks/>
          </p:cNvPicPr>
          <p:nvPr/>
        </p:nvPicPr>
        <p:blipFill>
          <a:blip r:embed="rId6"/>
          <a:srcRect/>
          <a:stretch/>
        </p:blipFill>
        <p:spPr>
          <a:xfrm>
            <a:off x="5851965" y="6602940"/>
            <a:ext cx="696030" cy="835237"/>
          </a:xfrm>
          <a:prstGeom prst="rect">
            <a:avLst/>
          </a:prstGeom>
          <a:noFill/>
          <a:ln>
            <a:noFill/>
          </a:ln>
          <a:effectLst>
            <a:outerShdw blurRad="57150" dist="38100" dir="2760000" algn="bl" rotWithShape="0">
              <a:srgbClr val="000000">
                <a:alpha val="86000"/>
              </a:srgbClr>
            </a:outerShdw>
          </a:effectLst>
        </p:spPr>
      </p:pic>
      <p:pic>
        <p:nvPicPr>
          <p:cNvPr id="427" name="Google Shape;392;p31">
            <a:extLst>
              <a:ext uri="{FF2B5EF4-FFF2-40B4-BE49-F238E27FC236}">
                <a16:creationId xmlns:a16="http://schemas.microsoft.com/office/drawing/2014/main" id="{4995658F-79D1-1165-DA2F-50E8326764DF}"/>
              </a:ext>
            </a:extLst>
          </p:cNvPr>
          <p:cNvPicPr>
            <a:picLocks/>
          </p:cNvPicPr>
          <p:nvPr/>
        </p:nvPicPr>
        <p:blipFill>
          <a:blip r:embed="rId7"/>
          <a:srcRect/>
          <a:stretch/>
        </p:blipFill>
        <p:spPr>
          <a:xfrm>
            <a:off x="6728493" y="6602641"/>
            <a:ext cx="696030" cy="835237"/>
          </a:xfrm>
          <a:prstGeom prst="rect">
            <a:avLst/>
          </a:prstGeom>
          <a:noFill/>
          <a:ln>
            <a:noFill/>
          </a:ln>
          <a:effectLst>
            <a:outerShdw blurRad="57150" dist="38100" dir="2760000" algn="bl" rotWithShape="0">
              <a:srgbClr val="000000">
                <a:alpha val="86000"/>
              </a:srgbClr>
            </a:outerShdw>
          </a:effectLst>
        </p:spPr>
      </p:pic>
      <p:pic>
        <p:nvPicPr>
          <p:cNvPr id="428" name="Google Shape;392;p31">
            <a:extLst>
              <a:ext uri="{FF2B5EF4-FFF2-40B4-BE49-F238E27FC236}">
                <a16:creationId xmlns:a16="http://schemas.microsoft.com/office/drawing/2014/main" id="{1B31966C-81EA-9B68-7634-AC20517E8431}"/>
              </a:ext>
            </a:extLst>
          </p:cNvPr>
          <p:cNvPicPr>
            <a:picLocks/>
          </p:cNvPicPr>
          <p:nvPr/>
        </p:nvPicPr>
        <p:blipFill>
          <a:blip r:embed="rId8"/>
          <a:srcRect/>
          <a:stretch/>
        </p:blipFill>
        <p:spPr>
          <a:xfrm>
            <a:off x="3349218" y="6603187"/>
            <a:ext cx="696030" cy="835237"/>
          </a:xfrm>
          <a:prstGeom prst="rect">
            <a:avLst/>
          </a:prstGeom>
          <a:noFill/>
          <a:ln>
            <a:noFill/>
          </a:ln>
          <a:effectLst>
            <a:outerShdw blurRad="57150" dist="38100" dir="2760000" algn="bl" rotWithShape="0">
              <a:srgbClr val="000000">
                <a:alpha val="86000"/>
              </a:srgbClr>
            </a:outerShdw>
          </a:effectLst>
        </p:spPr>
      </p:pic>
      <p:pic>
        <p:nvPicPr>
          <p:cNvPr id="429" name="Google Shape;392;p31">
            <a:extLst>
              <a:ext uri="{FF2B5EF4-FFF2-40B4-BE49-F238E27FC236}">
                <a16:creationId xmlns:a16="http://schemas.microsoft.com/office/drawing/2014/main" id="{26315E68-454D-4957-76B2-8F0C94B80673}"/>
              </a:ext>
            </a:extLst>
          </p:cNvPr>
          <p:cNvPicPr>
            <a:picLocks/>
          </p:cNvPicPr>
          <p:nvPr/>
        </p:nvPicPr>
        <p:blipFill>
          <a:blip r:embed="rId9"/>
          <a:srcRect/>
          <a:stretch/>
        </p:blipFill>
        <p:spPr>
          <a:xfrm>
            <a:off x="4225746" y="6602470"/>
            <a:ext cx="696030" cy="835237"/>
          </a:xfrm>
          <a:prstGeom prst="rect">
            <a:avLst/>
          </a:prstGeom>
          <a:noFill/>
          <a:ln>
            <a:noFill/>
          </a:ln>
          <a:effectLst>
            <a:outerShdw blurRad="57150" dist="38100" dir="2760000" algn="bl" rotWithShape="0">
              <a:srgbClr val="000000">
                <a:alpha val="86000"/>
              </a:srgbClr>
            </a:outerShdw>
          </a:effectLst>
        </p:spPr>
      </p:pic>
      <p:pic>
        <p:nvPicPr>
          <p:cNvPr id="430" name="Google Shape;392;p31">
            <a:extLst>
              <a:ext uri="{FF2B5EF4-FFF2-40B4-BE49-F238E27FC236}">
                <a16:creationId xmlns:a16="http://schemas.microsoft.com/office/drawing/2014/main" id="{8E8C07BF-5517-1303-D1FA-34F7246FCC04}"/>
              </a:ext>
            </a:extLst>
          </p:cNvPr>
          <p:cNvPicPr>
            <a:picLocks/>
          </p:cNvPicPr>
          <p:nvPr/>
        </p:nvPicPr>
        <p:blipFill>
          <a:blip r:embed="rId10"/>
          <a:srcRect/>
          <a:stretch/>
        </p:blipFill>
        <p:spPr>
          <a:xfrm>
            <a:off x="8273436" y="4977347"/>
            <a:ext cx="696030" cy="835237"/>
          </a:xfrm>
          <a:prstGeom prst="rect">
            <a:avLst/>
          </a:prstGeom>
          <a:noFill/>
          <a:ln>
            <a:noFill/>
          </a:ln>
          <a:effectLst>
            <a:outerShdw blurRad="57150" dist="38100" dir="2760000" algn="bl" rotWithShape="0">
              <a:srgbClr val="000000">
                <a:alpha val="86000"/>
              </a:srgbClr>
            </a:outerShdw>
          </a:effectLst>
        </p:spPr>
      </p:pic>
      <p:pic>
        <p:nvPicPr>
          <p:cNvPr id="431" name="Google Shape;392;p31">
            <a:extLst>
              <a:ext uri="{FF2B5EF4-FFF2-40B4-BE49-F238E27FC236}">
                <a16:creationId xmlns:a16="http://schemas.microsoft.com/office/drawing/2014/main" id="{6B1A52CD-8ACA-0B8C-8DFA-D043E0C99525}"/>
              </a:ext>
            </a:extLst>
          </p:cNvPr>
          <p:cNvPicPr>
            <a:picLocks/>
          </p:cNvPicPr>
          <p:nvPr/>
        </p:nvPicPr>
        <p:blipFill>
          <a:blip r:embed="rId11"/>
          <a:srcRect/>
          <a:stretch/>
        </p:blipFill>
        <p:spPr>
          <a:xfrm>
            <a:off x="9149965" y="4977048"/>
            <a:ext cx="696030" cy="835237"/>
          </a:xfrm>
          <a:prstGeom prst="rect">
            <a:avLst/>
          </a:prstGeom>
          <a:noFill/>
          <a:ln>
            <a:noFill/>
          </a:ln>
          <a:effectLst>
            <a:outerShdw blurRad="57150" dist="38100" dir="2760000" algn="bl" rotWithShape="0">
              <a:srgbClr val="000000">
                <a:alpha val="86000"/>
              </a:srgbClr>
            </a:outerShdw>
          </a:effectLst>
        </p:spPr>
      </p:pic>
      <p:pic>
        <p:nvPicPr>
          <p:cNvPr id="432" name="Google Shape;392;p31">
            <a:extLst>
              <a:ext uri="{FF2B5EF4-FFF2-40B4-BE49-F238E27FC236}">
                <a16:creationId xmlns:a16="http://schemas.microsoft.com/office/drawing/2014/main" id="{F9B05208-D779-A94A-925D-CC2B35C1D7F9}"/>
              </a:ext>
            </a:extLst>
          </p:cNvPr>
          <p:cNvPicPr>
            <a:picLocks/>
          </p:cNvPicPr>
          <p:nvPr/>
        </p:nvPicPr>
        <p:blipFill>
          <a:blip r:embed="rId12"/>
          <a:srcRect/>
          <a:stretch/>
        </p:blipFill>
        <p:spPr>
          <a:xfrm>
            <a:off x="5851968" y="4977347"/>
            <a:ext cx="696030" cy="835237"/>
          </a:xfrm>
          <a:prstGeom prst="rect">
            <a:avLst/>
          </a:prstGeom>
          <a:noFill/>
          <a:ln>
            <a:noFill/>
          </a:ln>
          <a:effectLst>
            <a:outerShdw blurRad="57150" dist="38100" dir="2760000" algn="bl" rotWithShape="0">
              <a:srgbClr val="000000">
                <a:alpha val="86000"/>
              </a:srgbClr>
            </a:outerShdw>
          </a:effectLst>
        </p:spPr>
      </p:pic>
      <p:pic>
        <p:nvPicPr>
          <p:cNvPr id="433" name="Google Shape;392;p31">
            <a:extLst>
              <a:ext uri="{FF2B5EF4-FFF2-40B4-BE49-F238E27FC236}">
                <a16:creationId xmlns:a16="http://schemas.microsoft.com/office/drawing/2014/main" id="{B45DB373-463E-1301-4DEB-1DF18B07D149}"/>
              </a:ext>
            </a:extLst>
          </p:cNvPr>
          <p:cNvPicPr>
            <a:picLocks/>
          </p:cNvPicPr>
          <p:nvPr/>
        </p:nvPicPr>
        <p:blipFill>
          <a:blip r:embed="rId13"/>
          <a:srcRect/>
          <a:stretch/>
        </p:blipFill>
        <p:spPr>
          <a:xfrm>
            <a:off x="6728496" y="4977048"/>
            <a:ext cx="696030" cy="835237"/>
          </a:xfrm>
          <a:prstGeom prst="rect">
            <a:avLst/>
          </a:prstGeom>
          <a:noFill/>
          <a:ln>
            <a:noFill/>
          </a:ln>
          <a:effectLst>
            <a:outerShdw blurRad="57150" dist="38100" dir="2760000" algn="bl" rotWithShape="0">
              <a:srgbClr val="000000">
                <a:alpha val="86000"/>
              </a:srgbClr>
            </a:outerShdw>
          </a:effectLst>
        </p:spPr>
      </p:pic>
      <p:pic>
        <p:nvPicPr>
          <p:cNvPr id="434" name="Google Shape;392;p31">
            <a:extLst>
              <a:ext uri="{FF2B5EF4-FFF2-40B4-BE49-F238E27FC236}">
                <a16:creationId xmlns:a16="http://schemas.microsoft.com/office/drawing/2014/main" id="{B23D1B6A-E018-C0FB-6E36-45EBAFF9C9C0}"/>
              </a:ext>
            </a:extLst>
          </p:cNvPr>
          <p:cNvPicPr>
            <a:picLocks/>
          </p:cNvPicPr>
          <p:nvPr/>
        </p:nvPicPr>
        <p:blipFill>
          <a:blip r:embed="rId14"/>
          <a:srcRect/>
          <a:stretch/>
        </p:blipFill>
        <p:spPr>
          <a:xfrm>
            <a:off x="3349221" y="4977176"/>
            <a:ext cx="696030" cy="835237"/>
          </a:xfrm>
          <a:prstGeom prst="rect">
            <a:avLst/>
          </a:prstGeom>
          <a:noFill/>
          <a:ln>
            <a:noFill/>
          </a:ln>
          <a:effectLst>
            <a:outerShdw blurRad="57150" dist="38100" dir="2760000" algn="bl" rotWithShape="0">
              <a:srgbClr val="000000">
                <a:alpha val="86000"/>
              </a:srgbClr>
            </a:outerShdw>
          </a:effectLst>
        </p:spPr>
      </p:pic>
      <p:pic>
        <p:nvPicPr>
          <p:cNvPr id="435" name="Google Shape;392;p31">
            <a:extLst>
              <a:ext uri="{FF2B5EF4-FFF2-40B4-BE49-F238E27FC236}">
                <a16:creationId xmlns:a16="http://schemas.microsoft.com/office/drawing/2014/main" id="{89B85D8D-7214-C7B8-44D3-8A6EF10FD62F}"/>
              </a:ext>
            </a:extLst>
          </p:cNvPr>
          <p:cNvPicPr>
            <a:picLocks/>
          </p:cNvPicPr>
          <p:nvPr/>
        </p:nvPicPr>
        <p:blipFill>
          <a:blip r:embed="rId15"/>
          <a:srcRect/>
          <a:stretch/>
        </p:blipFill>
        <p:spPr>
          <a:xfrm>
            <a:off x="4225749" y="4976878"/>
            <a:ext cx="696030" cy="835237"/>
          </a:xfrm>
          <a:prstGeom prst="rect">
            <a:avLst/>
          </a:prstGeom>
          <a:noFill/>
          <a:ln>
            <a:noFill/>
          </a:ln>
          <a:effectLst>
            <a:outerShdw blurRad="57150" dist="38100" dir="2760000" algn="bl" rotWithShape="0">
              <a:srgbClr val="000000">
                <a:alpha val="86000"/>
              </a:srgbClr>
            </a:outerShdw>
          </a:effectLst>
        </p:spPr>
      </p:pic>
      <p:sp>
        <p:nvSpPr>
          <p:cNvPr id="436" name="Google Shape;869;p38">
            <a:extLst>
              <a:ext uri="{FF2B5EF4-FFF2-40B4-BE49-F238E27FC236}">
                <a16:creationId xmlns:a16="http://schemas.microsoft.com/office/drawing/2014/main" id="{1D8C1DBA-21C0-6014-A1BC-04A18F327CE3}"/>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437" name="Group 436">
            <a:extLst>
              <a:ext uri="{FF2B5EF4-FFF2-40B4-BE49-F238E27FC236}">
                <a16:creationId xmlns:a16="http://schemas.microsoft.com/office/drawing/2014/main" id="{52DF99D5-1440-87B3-68AC-3ADF3C557B6C}"/>
              </a:ext>
            </a:extLst>
          </p:cNvPr>
          <p:cNvGrpSpPr/>
          <p:nvPr/>
        </p:nvGrpSpPr>
        <p:grpSpPr>
          <a:xfrm>
            <a:off x="6042930" y="4784562"/>
            <a:ext cx="463004" cy="184465"/>
            <a:chOff x="4248935" y="2506895"/>
            <a:chExt cx="325550" cy="129702"/>
          </a:xfrm>
        </p:grpSpPr>
        <p:sp>
          <p:nvSpPr>
            <p:cNvPr id="438" name="Google Shape;954;p38">
              <a:extLst>
                <a:ext uri="{FF2B5EF4-FFF2-40B4-BE49-F238E27FC236}">
                  <a16:creationId xmlns:a16="http://schemas.microsoft.com/office/drawing/2014/main" id="{AD99BBC7-041D-A76D-5CD0-905991B2E4F0}"/>
                </a:ext>
              </a:extLst>
            </p:cNvPr>
            <p:cNvSpPr/>
            <p:nvPr/>
          </p:nvSpPr>
          <p:spPr>
            <a:xfrm rot="-466620">
              <a:off x="42966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9" name="Google Shape;955;p38">
              <a:extLst>
                <a:ext uri="{FF2B5EF4-FFF2-40B4-BE49-F238E27FC236}">
                  <a16:creationId xmlns:a16="http://schemas.microsoft.com/office/drawing/2014/main" id="{CBFEF77F-A517-F2D3-DB8D-ABACC267FBE7}"/>
                </a:ext>
              </a:extLst>
            </p:cNvPr>
            <p:cNvSpPr/>
            <p:nvPr/>
          </p:nvSpPr>
          <p:spPr>
            <a:xfrm rot="-466620">
              <a:off x="42489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sp>
          <p:nvSpPr>
            <p:cNvPr id="440" name="Google Shape;956;p38">
              <a:extLst>
                <a:ext uri="{FF2B5EF4-FFF2-40B4-BE49-F238E27FC236}">
                  <a16:creationId xmlns:a16="http://schemas.microsoft.com/office/drawing/2014/main" id="{62E84C31-1E8F-FFAA-974B-66622F1D1BFE}"/>
                </a:ext>
              </a:extLst>
            </p:cNvPr>
            <p:cNvSpPr/>
            <p:nvPr/>
          </p:nvSpPr>
          <p:spPr>
            <a:xfrm rot="7885">
              <a:off x="44436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1" name="Google Shape;957;p38">
              <a:extLst>
                <a:ext uri="{FF2B5EF4-FFF2-40B4-BE49-F238E27FC236}">
                  <a16:creationId xmlns:a16="http://schemas.microsoft.com/office/drawing/2014/main" id="{C1F42ACB-8F6A-F2B8-B254-1DDBF8354A3A}"/>
                </a:ext>
              </a:extLst>
            </p:cNvPr>
            <p:cNvSpPr/>
            <p:nvPr/>
          </p:nvSpPr>
          <p:spPr>
            <a:xfrm rot="292373">
              <a:off x="43848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2" name="Google Shape;958;p38">
              <a:extLst>
                <a:ext uri="{FF2B5EF4-FFF2-40B4-BE49-F238E27FC236}">
                  <a16:creationId xmlns:a16="http://schemas.microsoft.com/office/drawing/2014/main" id="{F11C2514-A82F-C01D-0CF4-7C725E9782C4}"/>
                </a:ext>
              </a:extLst>
            </p:cNvPr>
            <p:cNvSpPr/>
            <p:nvPr/>
          </p:nvSpPr>
          <p:spPr>
            <a:xfrm rot="410879">
              <a:off x="43330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pic>
        <p:nvPicPr>
          <p:cNvPr id="443" name="Google Shape;502;p33">
            <a:extLst>
              <a:ext uri="{FF2B5EF4-FFF2-40B4-BE49-F238E27FC236}">
                <a16:creationId xmlns:a16="http://schemas.microsoft.com/office/drawing/2014/main" id="{D6672930-81A5-652A-4692-559927AAC843}"/>
              </a:ext>
            </a:extLst>
          </p:cNvPr>
          <p:cNvPicPr preferRelativeResize="0"/>
          <p:nvPr/>
        </p:nvPicPr>
        <p:blipFill>
          <a:blip r:embed="rId3">
            <a:alphaModFix/>
          </a:blip>
          <a:stretch>
            <a:fillRect/>
          </a:stretch>
        </p:blipFill>
        <p:spPr>
          <a:xfrm rot="879240">
            <a:off x="8382879" y="4712585"/>
            <a:ext cx="662019" cy="328432"/>
          </a:xfrm>
          <a:prstGeom prst="rect">
            <a:avLst/>
          </a:prstGeom>
          <a:noFill/>
          <a:ln>
            <a:noFill/>
          </a:ln>
        </p:spPr>
      </p:pic>
      <p:pic>
        <p:nvPicPr>
          <p:cNvPr id="444" name="Google Shape;507;p33">
            <a:extLst>
              <a:ext uri="{FF2B5EF4-FFF2-40B4-BE49-F238E27FC236}">
                <a16:creationId xmlns:a16="http://schemas.microsoft.com/office/drawing/2014/main" id="{6082A323-6FA6-5B24-675F-918EBA0C744A}"/>
              </a:ext>
            </a:extLst>
          </p:cNvPr>
          <p:cNvPicPr preferRelativeResize="0"/>
          <p:nvPr/>
        </p:nvPicPr>
        <p:blipFill>
          <a:blip r:embed="rId3">
            <a:alphaModFix/>
          </a:blip>
          <a:stretch>
            <a:fillRect/>
          </a:stretch>
        </p:blipFill>
        <p:spPr>
          <a:xfrm rot="-603141">
            <a:off x="6599390" y="6251152"/>
            <a:ext cx="665896" cy="325941"/>
          </a:xfrm>
          <a:prstGeom prst="rect">
            <a:avLst/>
          </a:prstGeom>
          <a:noFill/>
          <a:ln>
            <a:noFill/>
          </a:ln>
        </p:spPr>
      </p:pic>
      <p:pic>
        <p:nvPicPr>
          <p:cNvPr id="445" name="Google Shape;510;p33">
            <a:extLst>
              <a:ext uri="{FF2B5EF4-FFF2-40B4-BE49-F238E27FC236}">
                <a16:creationId xmlns:a16="http://schemas.microsoft.com/office/drawing/2014/main" id="{5A705F88-ED39-C1F1-CE41-D7C35A28AD74}"/>
              </a:ext>
            </a:extLst>
          </p:cNvPr>
          <p:cNvPicPr preferRelativeResize="0"/>
          <p:nvPr/>
        </p:nvPicPr>
        <p:blipFill>
          <a:blip r:embed="rId3">
            <a:alphaModFix/>
          </a:blip>
          <a:stretch>
            <a:fillRect/>
          </a:stretch>
        </p:blipFill>
        <p:spPr>
          <a:xfrm rot="499221">
            <a:off x="3393795" y="4612611"/>
            <a:ext cx="667017" cy="325217"/>
          </a:xfrm>
          <a:prstGeom prst="rect">
            <a:avLst/>
          </a:prstGeom>
          <a:noFill/>
          <a:ln>
            <a:noFill/>
          </a:ln>
        </p:spPr>
      </p:pic>
      <p:pic>
        <p:nvPicPr>
          <p:cNvPr id="446" name="Google Shape;514;p33">
            <a:extLst>
              <a:ext uri="{FF2B5EF4-FFF2-40B4-BE49-F238E27FC236}">
                <a16:creationId xmlns:a16="http://schemas.microsoft.com/office/drawing/2014/main" id="{06CC66F2-6B16-C0F7-EAAE-9339FBD3E79C}"/>
              </a:ext>
            </a:extLst>
          </p:cNvPr>
          <p:cNvPicPr preferRelativeResize="0"/>
          <p:nvPr/>
        </p:nvPicPr>
        <p:blipFill>
          <a:blip r:embed="rId3">
            <a:alphaModFix/>
          </a:blip>
          <a:stretch>
            <a:fillRect/>
          </a:stretch>
        </p:blipFill>
        <p:spPr>
          <a:xfrm rot="499221">
            <a:off x="4091717" y="6287294"/>
            <a:ext cx="667017" cy="325217"/>
          </a:xfrm>
          <a:prstGeom prst="rect">
            <a:avLst/>
          </a:prstGeom>
          <a:noFill/>
          <a:ln>
            <a:noFill/>
          </a:ln>
        </p:spPr>
      </p:pic>
      <p:grpSp>
        <p:nvGrpSpPr>
          <p:cNvPr id="447" name="Group 446">
            <a:extLst>
              <a:ext uri="{FF2B5EF4-FFF2-40B4-BE49-F238E27FC236}">
                <a16:creationId xmlns:a16="http://schemas.microsoft.com/office/drawing/2014/main" id="{220DA893-F864-AE45-AD43-D9F303FF8AF6}"/>
              </a:ext>
            </a:extLst>
          </p:cNvPr>
          <p:cNvGrpSpPr/>
          <p:nvPr/>
        </p:nvGrpSpPr>
        <p:grpSpPr>
          <a:xfrm>
            <a:off x="4245170" y="4664509"/>
            <a:ext cx="463004" cy="184465"/>
            <a:chOff x="2984885" y="2422483"/>
            <a:chExt cx="325550" cy="129702"/>
          </a:xfrm>
        </p:grpSpPr>
        <p:sp>
          <p:nvSpPr>
            <p:cNvPr id="448" name="Google Shape;797;p37">
              <a:extLst>
                <a:ext uri="{FF2B5EF4-FFF2-40B4-BE49-F238E27FC236}">
                  <a16:creationId xmlns:a16="http://schemas.microsoft.com/office/drawing/2014/main" id="{5897376E-0563-EEE3-A45B-7E4B35B62C7F}"/>
                </a:ext>
              </a:extLst>
            </p:cNvPr>
            <p:cNvSpPr/>
            <p:nvPr/>
          </p:nvSpPr>
          <p:spPr>
            <a:xfrm rot="-466620">
              <a:off x="3032560" y="24224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9" name="Google Shape;798;p37">
              <a:extLst>
                <a:ext uri="{FF2B5EF4-FFF2-40B4-BE49-F238E27FC236}">
                  <a16:creationId xmlns:a16="http://schemas.microsoft.com/office/drawing/2014/main" id="{60E01F1A-AF67-78E5-6EEC-1A4BE457DFC3}"/>
                </a:ext>
              </a:extLst>
            </p:cNvPr>
            <p:cNvSpPr/>
            <p:nvPr/>
          </p:nvSpPr>
          <p:spPr>
            <a:xfrm rot="-466620">
              <a:off x="2984885" y="24885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0" name="Google Shape;799;p37">
              <a:extLst>
                <a:ext uri="{FF2B5EF4-FFF2-40B4-BE49-F238E27FC236}">
                  <a16:creationId xmlns:a16="http://schemas.microsoft.com/office/drawing/2014/main" id="{96FC1667-7D2E-DB11-0F5B-8ACCE37998B9}"/>
                </a:ext>
              </a:extLst>
            </p:cNvPr>
            <p:cNvSpPr/>
            <p:nvPr/>
          </p:nvSpPr>
          <p:spPr>
            <a:xfrm rot="7885">
              <a:off x="3179635" y="24885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1" name="Google Shape;800;p37">
              <a:extLst>
                <a:ext uri="{FF2B5EF4-FFF2-40B4-BE49-F238E27FC236}">
                  <a16:creationId xmlns:a16="http://schemas.microsoft.com/office/drawing/2014/main" id="{FB8F506E-491F-1561-0480-856D72BC82FD}"/>
                </a:ext>
              </a:extLst>
            </p:cNvPr>
            <p:cNvSpPr/>
            <p:nvPr/>
          </p:nvSpPr>
          <p:spPr>
            <a:xfrm rot="292373">
              <a:off x="3120814" y="24533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2" name="Google Shape;801;p37">
              <a:extLst>
                <a:ext uri="{FF2B5EF4-FFF2-40B4-BE49-F238E27FC236}">
                  <a16:creationId xmlns:a16="http://schemas.microsoft.com/office/drawing/2014/main" id="{B91C75C2-EFD5-ADB9-6FA0-116EFF1655C7}"/>
                </a:ext>
              </a:extLst>
            </p:cNvPr>
            <p:cNvSpPr/>
            <p:nvPr/>
          </p:nvSpPr>
          <p:spPr>
            <a:xfrm rot="410879">
              <a:off x="3068988" y="24886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grpSp>
      <p:grpSp>
        <p:nvGrpSpPr>
          <p:cNvPr id="453" name="Group 452">
            <a:extLst>
              <a:ext uri="{FF2B5EF4-FFF2-40B4-BE49-F238E27FC236}">
                <a16:creationId xmlns:a16="http://schemas.microsoft.com/office/drawing/2014/main" id="{6B56D8BE-D63D-FCC0-6485-43E9BAF90F16}"/>
              </a:ext>
            </a:extLst>
          </p:cNvPr>
          <p:cNvGrpSpPr/>
          <p:nvPr/>
        </p:nvGrpSpPr>
        <p:grpSpPr>
          <a:xfrm>
            <a:off x="6674539" y="4784562"/>
            <a:ext cx="463004" cy="184465"/>
            <a:chOff x="4693035" y="2506895"/>
            <a:chExt cx="325550" cy="129702"/>
          </a:xfrm>
        </p:grpSpPr>
        <p:sp>
          <p:nvSpPr>
            <p:cNvPr id="454" name="Google Shape;806;p37">
              <a:extLst>
                <a:ext uri="{FF2B5EF4-FFF2-40B4-BE49-F238E27FC236}">
                  <a16:creationId xmlns:a16="http://schemas.microsoft.com/office/drawing/2014/main" id="{F650E206-647C-DFF0-1571-23A23F687C1A}"/>
                </a:ext>
              </a:extLst>
            </p:cNvPr>
            <p:cNvSpPr/>
            <p:nvPr/>
          </p:nvSpPr>
          <p:spPr>
            <a:xfrm rot="-466620">
              <a:off x="4740710"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5" name="Google Shape;807;p37">
              <a:extLst>
                <a:ext uri="{FF2B5EF4-FFF2-40B4-BE49-F238E27FC236}">
                  <a16:creationId xmlns:a16="http://schemas.microsoft.com/office/drawing/2014/main" id="{EBCB23B0-8137-4AE2-458E-242ED4011CDE}"/>
                </a:ext>
              </a:extLst>
            </p:cNvPr>
            <p:cNvSpPr/>
            <p:nvPr/>
          </p:nvSpPr>
          <p:spPr>
            <a:xfrm rot="-466620">
              <a:off x="4693035"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6" name="Google Shape;808;p37">
              <a:extLst>
                <a:ext uri="{FF2B5EF4-FFF2-40B4-BE49-F238E27FC236}">
                  <a16:creationId xmlns:a16="http://schemas.microsoft.com/office/drawing/2014/main" id="{EF18A828-DF38-FA83-97C4-9CC283B18D09}"/>
                </a:ext>
              </a:extLst>
            </p:cNvPr>
            <p:cNvSpPr/>
            <p:nvPr/>
          </p:nvSpPr>
          <p:spPr>
            <a:xfrm rot="7885">
              <a:off x="4887785"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7" name="Google Shape;809;p37">
              <a:extLst>
                <a:ext uri="{FF2B5EF4-FFF2-40B4-BE49-F238E27FC236}">
                  <a16:creationId xmlns:a16="http://schemas.microsoft.com/office/drawing/2014/main" id="{B8E8F714-AEA0-9386-99CF-756CA8CE1F70}"/>
                </a:ext>
              </a:extLst>
            </p:cNvPr>
            <p:cNvSpPr/>
            <p:nvPr/>
          </p:nvSpPr>
          <p:spPr>
            <a:xfrm rot="292373">
              <a:off x="4828964"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8" name="Google Shape;810;p37">
              <a:extLst>
                <a:ext uri="{FF2B5EF4-FFF2-40B4-BE49-F238E27FC236}">
                  <a16:creationId xmlns:a16="http://schemas.microsoft.com/office/drawing/2014/main" id="{22538868-E822-238D-2D17-F5B251AD6297}"/>
                </a:ext>
              </a:extLst>
            </p:cNvPr>
            <p:cNvSpPr/>
            <p:nvPr/>
          </p:nvSpPr>
          <p:spPr>
            <a:xfrm rot="410879">
              <a:off x="4777138"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459" name="Group 458">
            <a:extLst>
              <a:ext uri="{FF2B5EF4-FFF2-40B4-BE49-F238E27FC236}">
                <a16:creationId xmlns:a16="http://schemas.microsoft.com/office/drawing/2014/main" id="{3C4E331C-EF81-CE21-F5CF-18DACFE78277}"/>
              </a:ext>
            </a:extLst>
          </p:cNvPr>
          <p:cNvGrpSpPr/>
          <p:nvPr/>
        </p:nvGrpSpPr>
        <p:grpSpPr>
          <a:xfrm>
            <a:off x="9120512" y="4760491"/>
            <a:ext cx="463004" cy="184465"/>
            <a:chOff x="6412860" y="2489970"/>
            <a:chExt cx="325550" cy="129702"/>
          </a:xfrm>
        </p:grpSpPr>
        <p:sp>
          <p:nvSpPr>
            <p:cNvPr id="460" name="Google Shape;815;p37">
              <a:extLst>
                <a:ext uri="{FF2B5EF4-FFF2-40B4-BE49-F238E27FC236}">
                  <a16:creationId xmlns:a16="http://schemas.microsoft.com/office/drawing/2014/main" id="{4B898E56-EF49-AFC3-16C8-726034861CAE}"/>
                </a:ext>
              </a:extLst>
            </p:cNvPr>
            <p:cNvSpPr/>
            <p:nvPr/>
          </p:nvSpPr>
          <p:spPr>
            <a:xfrm rot="-466620">
              <a:off x="6460535" y="2489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61" name="Google Shape;816;p37">
              <a:extLst>
                <a:ext uri="{FF2B5EF4-FFF2-40B4-BE49-F238E27FC236}">
                  <a16:creationId xmlns:a16="http://schemas.microsoft.com/office/drawing/2014/main" id="{3CC1E05F-B307-C541-8691-E6EE9FF5B770}"/>
                </a:ext>
              </a:extLst>
            </p:cNvPr>
            <p:cNvSpPr/>
            <p:nvPr/>
          </p:nvSpPr>
          <p:spPr>
            <a:xfrm rot="-466620">
              <a:off x="6412860" y="2556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62" name="Google Shape;817;p37">
              <a:extLst>
                <a:ext uri="{FF2B5EF4-FFF2-40B4-BE49-F238E27FC236}">
                  <a16:creationId xmlns:a16="http://schemas.microsoft.com/office/drawing/2014/main" id="{AC59E1D5-ED6F-D301-6061-43930A519B04}"/>
                </a:ext>
              </a:extLst>
            </p:cNvPr>
            <p:cNvSpPr/>
            <p:nvPr/>
          </p:nvSpPr>
          <p:spPr>
            <a:xfrm rot="7885">
              <a:off x="6607610" y="2556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63" name="Google Shape;818;p37">
              <a:extLst>
                <a:ext uri="{FF2B5EF4-FFF2-40B4-BE49-F238E27FC236}">
                  <a16:creationId xmlns:a16="http://schemas.microsoft.com/office/drawing/2014/main" id="{67B8F9BE-E76A-A762-D4C5-1D1BCCA11903}"/>
                </a:ext>
              </a:extLst>
            </p:cNvPr>
            <p:cNvSpPr/>
            <p:nvPr/>
          </p:nvSpPr>
          <p:spPr>
            <a:xfrm rot="292373">
              <a:off x="6548789" y="2520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64" name="Google Shape;819;p37">
              <a:extLst>
                <a:ext uri="{FF2B5EF4-FFF2-40B4-BE49-F238E27FC236}">
                  <a16:creationId xmlns:a16="http://schemas.microsoft.com/office/drawing/2014/main" id="{9CF68EE7-DE76-0784-2DEB-5D8043815950}"/>
                </a:ext>
              </a:extLst>
            </p:cNvPr>
            <p:cNvSpPr/>
            <p:nvPr/>
          </p:nvSpPr>
          <p:spPr>
            <a:xfrm rot="410879">
              <a:off x="6496963" y="2556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grpSp>
      <p:grpSp>
        <p:nvGrpSpPr>
          <p:cNvPr id="465" name="Group 464">
            <a:extLst>
              <a:ext uri="{FF2B5EF4-FFF2-40B4-BE49-F238E27FC236}">
                <a16:creationId xmlns:a16="http://schemas.microsoft.com/office/drawing/2014/main" id="{2E39F810-1C04-2657-B8ED-A4C377B4104B}"/>
              </a:ext>
            </a:extLst>
          </p:cNvPr>
          <p:cNvGrpSpPr/>
          <p:nvPr/>
        </p:nvGrpSpPr>
        <p:grpSpPr>
          <a:xfrm>
            <a:off x="3558841" y="6362927"/>
            <a:ext cx="463004" cy="184465"/>
            <a:chOff x="2502310" y="3616683"/>
            <a:chExt cx="325550" cy="129702"/>
          </a:xfrm>
        </p:grpSpPr>
        <p:sp>
          <p:nvSpPr>
            <p:cNvPr id="466" name="Google Shape;824;p37">
              <a:extLst>
                <a:ext uri="{FF2B5EF4-FFF2-40B4-BE49-F238E27FC236}">
                  <a16:creationId xmlns:a16="http://schemas.microsoft.com/office/drawing/2014/main" id="{ED145C5E-48CE-DF73-7229-3855CFA73E32}"/>
                </a:ext>
              </a:extLst>
            </p:cNvPr>
            <p:cNvSpPr/>
            <p:nvPr/>
          </p:nvSpPr>
          <p:spPr>
            <a:xfrm rot="-466620">
              <a:off x="2549985" y="3616683"/>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67" name="Google Shape;825;p37">
              <a:extLst>
                <a:ext uri="{FF2B5EF4-FFF2-40B4-BE49-F238E27FC236}">
                  <a16:creationId xmlns:a16="http://schemas.microsoft.com/office/drawing/2014/main" id="{A148A7C7-E50D-92BD-E9C9-67AA6C44A8C4}"/>
                </a:ext>
              </a:extLst>
            </p:cNvPr>
            <p:cNvSpPr/>
            <p:nvPr/>
          </p:nvSpPr>
          <p:spPr>
            <a:xfrm rot="-466620">
              <a:off x="2502310" y="3682783"/>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68" name="Google Shape;826;p37">
              <a:extLst>
                <a:ext uri="{FF2B5EF4-FFF2-40B4-BE49-F238E27FC236}">
                  <a16:creationId xmlns:a16="http://schemas.microsoft.com/office/drawing/2014/main" id="{64DD29A4-54C4-9645-C61E-681AC42C5B83}"/>
                </a:ext>
              </a:extLst>
            </p:cNvPr>
            <p:cNvSpPr/>
            <p:nvPr/>
          </p:nvSpPr>
          <p:spPr>
            <a:xfrm rot="7885">
              <a:off x="2697060" y="3682785"/>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69" name="Google Shape;827;p37">
              <a:extLst>
                <a:ext uri="{FF2B5EF4-FFF2-40B4-BE49-F238E27FC236}">
                  <a16:creationId xmlns:a16="http://schemas.microsoft.com/office/drawing/2014/main" id="{675AFEFD-3D31-E0D9-3C3F-AA623E8C5C85}"/>
                </a:ext>
              </a:extLst>
            </p:cNvPr>
            <p:cNvSpPr/>
            <p:nvPr/>
          </p:nvSpPr>
          <p:spPr>
            <a:xfrm rot="292373">
              <a:off x="2638239" y="3647506"/>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0" name="Google Shape;828;p37">
              <a:extLst>
                <a:ext uri="{FF2B5EF4-FFF2-40B4-BE49-F238E27FC236}">
                  <a16:creationId xmlns:a16="http://schemas.microsoft.com/office/drawing/2014/main" id="{A595361C-D7E1-01E9-B756-99DDD0CE5BD0}"/>
                </a:ext>
              </a:extLst>
            </p:cNvPr>
            <p:cNvSpPr/>
            <p:nvPr/>
          </p:nvSpPr>
          <p:spPr>
            <a:xfrm rot="410879">
              <a:off x="2586413" y="3682856"/>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471" name="Group 470">
            <a:extLst>
              <a:ext uri="{FF2B5EF4-FFF2-40B4-BE49-F238E27FC236}">
                <a16:creationId xmlns:a16="http://schemas.microsoft.com/office/drawing/2014/main" id="{915B63E4-CD34-7D43-C2B4-300AB43F1BC8}"/>
              </a:ext>
            </a:extLst>
          </p:cNvPr>
          <p:cNvGrpSpPr/>
          <p:nvPr/>
        </p:nvGrpSpPr>
        <p:grpSpPr>
          <a:xfrm>
            <a:off x="6033579" y="6315904"/>
            <a:ext cx="463004" cy="184465"/>
            <a:chOff x="4242360" y="3583620"/>
            <a:chExt cx="325550" cy="129702"/>
          </a:xfrm>
        </p:grpSpPr>
        <p:sp>
          <p:nvSpPr>
            <p:cNvPr id="472" name="Google Shape;833;p37">
              <a:extLst>
                <a:ext uri="{FF2B5EF4-FFF2-40B4-BE49-F238E27FC236}">
                  <a16:creationId xmlns:a16="http://schemas.microsoft.com/office/drawing/2014/main" id="{E08B3E8C-5CD0-DA8C-7622-FFAB482C6DD5}"/>
                </a:ext>
              </a:extLst>
            </p:cNvPr>
            <p:cNvSpPr/>
            <p:nvPr/>
          </p:nvSpPr>
          <p:spPr>
            <a:xfrm rot="-466620">
              <a:off x="42900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3" name="Google Shape;834;p37">
              <a:extLst>
                <a:ext uri="{FF2B5EF4-FFF2-40B4-BE49-F238E27FC236}">
                  <a16:creationId xmlns:a16="http://schemas.microsoft.com/office/drawing/2014/main" id="{15F7C485-B1EC-1DF1-E382-5C1DECA6BCC6}"/>
                </a:ext>
              </a:extLst>
            </p:cNvPr>
            <p:cNvSpPr/>
            <p:nvPr/>
          </p:nvSpPr>
          <p:spPr>
            <a:xfrm rot="-466620">
              <a:off x="42423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4" name="Google Shape;835;p37">
              <a:extLst>
                <a:ext uri="{FF2B5EF4-FFF2-40B4-BE49-F238E27FC236}">
                  <a16:creationId xmlns:a16="http://schemas.microsoft.com/office/drawing/2014/main" id="{E08BB04D-C490-F5F6-345A-2432EBA54F95}"/>
                </a:ext>
              </a:extLst>
            </p:cNvPr>
            <p:cNvSpPr/>
            <p:nvPr/>
          </p:nvSpPr>
          <p:spPr>
            <a:xfrm rot="7885">
              <a:off x="44371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5" name="Google Shape;836;p37">
              <a:extLst>
                <a:ext uri="{FF2B5EF4-FFF2-40B4-BE49-F238E27FC236}">
                  <a16:creationId xmlns:a16="http://schemas.microsoft.com/office/drawing/2014/main" id="{7C57B1B0-0A5A-F77D-C870-C674E2BB57DC}"/>
                </a:ext>
              </a:extLst>
            </p:cNvPr>
            <p:cNvSpPr/>
            <p:nvPr/>
          </p:nvSpPr>
          <p:spPr>
            <a:xfrm rot="292373">
              <a:off x="43782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6" name="Google Shape;837;p37">
              <a:extLst>
                <a:ext uri="{FF2B5EF4-FFF2-40B4-BE49-F238E27FC236}">
                  <a16:creationId xmlns:a16="http://schemas.microsoft.com/office/drawing/2014/main" id="{FF9F6264-D1A2-61B1-7735-66B2862458BD}"/>
                </a:ext>
              </a:extLst>
            </p:cNvPr>
            <p:cNvSpPr/>
            <p:nvPr/>
          </p:nvSpPr>
          <p:spPr>
            <a:xfrm rot="410879">
              <a:off x="43264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477" name="Group 476">
            <a:extLst>
              <a:ext uri="{FF2B5EF4-FFF2-40B4-BE49-F238E27FC236}">
                <a16:creationId xmlns:a16="http://schemas.microsoft.com/office/drawing/2014/main" id="{60175FE1-6B84-D912-04FD-2A8A0179EF58}"/>
              </a:ext>
            </a:extLst>
          </p:cNvPr>
          <p:cNvGrpSpPr/>
          <p:nvPr/>
        </p:nvGrpSpPr>
        <p:grpSpPr>
          <a:xfrm>
            <a:off x="8472121" y="6315904"/>
            <a:ext cx="463004" cy="184465"/>
            <a:chOff x="5956960" y="3583620"/>
            <a:chExt cx="325550" cy="129702"/>
          </a:xfrm>
        </p:grpSpPr>
        <p:sp>
          <p:nvSpPr>
            <p:cNvPr id="478" name="Google Shape;842;p37">
              <a:extLst>
                <a:ext uri="{FF2B5EF4-FFF2-40B4-BE49-F238E27FC236}">
                  <a16:creationId xmlns:a16="http://schemas.microsoft.com/office/drawing/2014/main" id="{4589FCAE-2826-9F17-3D75-03F4168CCAA0}"/>
                </a:ext>
              </a:extLst>
            </p:cNvPr>
            <p:cNvSpPr/>
            <p:nvPr/>
          </p:nvSpPr>
          <p:spPr>
            <a:xfrm rot="-466620">
              <a:off x="6004635" y="3583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9" name="Google Shape;843;p37">
              <a:extLst>
                <a:ext uri="{FF2B5EF4-FFF2-40B4-BE49-F238E27FC236}">
                  <a16:creationId xmlns:a16="http://schemas.microsoft.com/office/drawing/2014/main" id="{E2889491-1469-A2C0-318F-9CB86F7AFEB8}"/>
                </a:ext>
              </a:extLst>
            </p:cNvPr>
            <p:cNvSpPr/>
            <p:nvPr/>
          </p:nvSpPr>
          <p:spPr>
            <a:xfrm rot="-466620">
              <a:off x="5956960" y="3649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0" name="Google Shape;844;p37">
              <a:extLst>
                <a:ext uri="{FF2B5EF4-FFF2-40B4-BE49-F238E27FC236}">
                  <a16:creationId xmlns:a16="http://schemas.microsoft.com/office/drawing/2014/main" id="{3C86666A-3B2D-DE83-51B2-4429A4598EA5}"/>
                </a:ext>
              </a:extLst>
            </p:cNvPr>
            <p:cNvSpPr/>
            <p:nvPr/>
          </p:nvSpPr>
          <p:spPr>
            <a:xfrm rot="7885">
              <a:off x="6151710" y="3649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1" name="Google Shape;845;p37">
              <a:extLst>
                <a:ext uri="{FF2B5EF4-FFF2-40B4-BE49-F238E27FC236}">
                  <a16:creationId xmlns:a16="http://schemas.microsoft.com/office/drawing/2014/main" id="{B2027259-D8A0-9D0D-DBE1-78A1D613723F}"/>
                </a:ext>
              </a:extLst>
            </p:cNvPr>
            <p:cNvSpPr/>
            <p:nvPr/>
          </p:nvSpPr>
          <p:spPr>
            <a:xfrm rot="292373">
              <a:off x="6092889" y="3614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2" name="Google Shape;846;p37">
              <a:extLst>
                <a:ext uri="{FF2B5EF4-FFF2-40B4-BE49-F238E27FC236}">
                  <a16:creationId xmlns:a16="http://schemas.microsoft.com/office/drawing/2014/main" id="{894422C5-2846-7C31-6DC0-849FBF3A01AA}"/>
                </a:ext>
              </a:extLst>
            </p:cNvPr>
            <p:cNvSpPr/>
            <p:nvPr/>
          </p:nvSpPr>
          <p:spPr>
            <a:xfrm rot="410879">
              <a:off x="6041063" y="3649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483" name="Group 482">
            <a:extLst>
              <a:ext uri="{FF2B5EF4-FFF2-40B4-BE49-F238E27FC236}">
                <a16:creationId xmlns:a16="http://schemas.microsoft.com/office/drawing/2014/main" id="{068E4BD0-DAEA-225F-B271-214D4B1E0C62}"/>
              </a:ext>
            </a:extLst>
          </p:cNvPr>
          <p:cNvGrpSpPr/>
          <p:nvPr/>
        </p:nvGrpSpPr>
        <p:grpSpPr>
          <a:xfrm>
            <a:off x="9146520" y="6362908"/>
            <a:ext cx="463004" cy="184465"/>
            <a:chOff x="6431147" y="3616670"/>
            <a:chExt cx="325550" cy="129702"/>
          </a:xfrm>
        </p:grpSpPr>
        <p:sp>
          <p:nvSpPr>
            <p:cNvPr id="484" name="Google Shape;847;p37">
              <a:extLst>
                <a:ext uri="{FF2B5EF4-FFF2-40B4-BE49-F238E27FC236}">
                  <a16:creationId xmlns:a16="http://schemas.microsoft.com/office/drawing/2014/main" id="{71607914-28A1-CEBE-10B4-2C86232D755D}"/>
                </a:ext>
              </a:extLst>
            </p:cNvPr>
            <p:cNvSpPr/>
            <p:nvPr/>
          </p:nvSpPr>
          <p:spPr>
            <a:xfrm rot="-466620">
              <a:off x="6478822" y="36166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5" name="Google Shape;848;p37">
              <a:extLst>
                <a:ext uri="{FF2B5EF4-FFF2-40B4-BE49-F238E27FC236}">
                  <a16:creationId xmlns:a16="http://schemas.microsoft.com/office/drawing/2014/main" id="{D272F074-3449-67F5-F614-8B5EC6193CB9}"/>
                </a:ext>
              </a:extLst>
            </p:cNvPr>
            <p:cNvSpPr/>
            <p:nvPr/>
          </p:nvSpPr>
          <p:spPr>
            <a:xfrm rot="-466620">
              <a:off x="6431147" y="36827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6" name="Google Shape;849;p37">
              <a:extLst>
                <a:ext uri="{FF2B5EF4-FFF2-40B4-BE49-F238E27FC236}">
                  <a16:creationId xmlns:a16="http://schemas.microsoft.com/office/drawing/2014/main" id="{56921DEB-1C53-4C17-768A-DB7A986909E5}"/>
                </a:ext>
              </a:extLst>
            </p:cNvPr>
            <p:cNvSpPr/>
            <p:nvPr/>
          </p:nvSpPr>
          <p:spPr>
            <a:xfrm rot="7885">
              <a:off x="6625897" y="36827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7" name="Google Shape;850;p37">
              <a:extLst>
                <a:ext uri="{FF2B5EF4-FFF2-40B4-BE49-F238E27FC236}">
                  <a16:creationId xmlns:a16="http://schemas.microsoft.com/office/drawing/2014/main" id="{0F816B3B-2365-1688-A9A6-06683CA8D861}"/>
                </a:ext>
              </a:extLst>
            </p:cNvPr>
            <p:cNvSpPr/>
            <p:nvPr/>
          </p:nvSpPr>
          <p:spPr>
            <a:xfrm rot="292373">
              <a:off x="6567077" y="36474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8" name="Google Shape;851;p37">
              <a:extLst>
                <a:ext uri="{FF2B5EF4-FFF2-40B4-BE49-F238E27FC236}">
                  <a16:creationId xmlns:a16="http://schemas.microsoft.com/office/drawing/2014/main" id="{3341F4C6-2F13-AC49-F437-423FC8C7C5F8}"/>
                </a:ext>
              </a:extLst>
            </p:cNvPr>
            <p:cNvSpPr/>
            <p:nvPr/>
          </p:nvSpPr>
          <p:spPr>
            <a:xfrm rot="410879">
              <a:off x="6515251" y="36828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489" name="Group 488">
            <a:extLst>
              <a:ext uri="{FF2B5EF4-FFF2-40B4-BE49-F238E27FC236}">
                <a16:creationId xmlns:a16="http://schemas.microsoft.com/office/drawing/2014/main" id="{1A5B1A92-DBA0-C528-F7FD-C8E743CC10EA}"/>
              </a:ext>
            </a:extLst>
          </p:cNvPr>
          <p:cNvGrpSpPr/>
          <p:nvPr/>
        </p:nvGrpSpPr>
        <p:grpSpPr>
          <a:xfrm>
            <a:off x="3355238" y="4979212"/>
            <a:ext cx="6496777" cy="2461545"/>
            <a:chOff x="2359152" y="2643758"/>
            <a:chExt cx="4568046" cy="1730774"/>
          </a:xfrm>
        </p:grpSpPr>
        <p:pic>
          <p:nvPicPr>
            <p:cNvPr id="490" name="Google Shape;392;p31">
              <a:extLst>
                <a:ext uri="{FF2B5EF4-FFF2-40B4-BE49-F238E27FC236}">
                  <a16:creationId xmlns:a16="http://schemas.microsoft.com/office/drawing/2014/main" id="{08709EFB-6F44-C943-0ED5-C4B91029255D}"/>
                </a:ext>
              </a:extLst>
            </p:cNvPr>
            <p:cNvPicPr>
              <a:picLocks/>
            </p:cNvPicPr>
            <p:nvPr/>
          </p:nvPicPr>
          <p:blipFill>
            <a:blip r:embed="rId16"/>
            <a:srcRect/>
            <a:stretch/>
          </p:blipFill>
          <p:spPr>
            <a:xfrm>
              <a:off x="5821491" y="3787083"/>
              <a:ext cx="489396" cy="587275"/>
            </a:xfrm>
            <a:prstGeom prst="rect">
              <a:avLst/>
            </a:prstGeom>
            <a:noFill/>
            <a:ln>
              <a:noFill/>
            </a:ln>
            <a:effectLst>
              <a:outerShdw blurRad="57150" dist="38100" dir="2760000" algn="bl" rotWithShape="0">
                <a:srgbClr val="000000">
                  <a:alpha val="86000"/>
                </a:srgbClr>
              </a:outerShdw>
            </a:effectLst>
          </p:spPr>
        </p:pic>
        <p:pic>
          <p:nvPicPr>
            <p:cNvPr id="491" name="Google Shape;392;p31">
              <a:extLst>
                <a:ext uri="{FF2B5EF4-FFF2-40B4-BE49-F238E27FC236}">
                  <a16:creationId xmlns:a16="http://schemas.microsoft.com/office/drawing/2014/main" id="{0F0A936C-822B-2F46-647E-C38D1609E64F}"/>
                </a:ext>
              </a:extLst>
            </p:cNvPr>
            <p:cNvPicPr>
              <a:picLocks/>
            </p:cNvPicPr>
            <p:nvPr/>
          </p:nvPicPr>
          <p:blipFill>
            <a:blip r:embed="rId17"/>
            <a:srcRect/>
            <a:stretch/>
          </p:blipFill>
          <p:spPr>
            <a:xfrm>
              <a:off x="6437800" y="3786873"/>
              <a:ext cx="489396" cy="587275"/>
            </a:xfrm>
            <a:prstGeom prst="rect">
              <a:avLst/>
            </a:prstGeom>
            <a:noFill/>
            <a:ln>
              <a:noFill/>
            </a:ln>
            <a:effectLst>
              <a:outerShdw blurRad="57150" dist="38100" dir="2760000" algn="bl" rotWithShape="0">
                <a:srgbClr val="000000">
                  <a:alpha val="86000"/>
                </a:srgbClr>
              </a:outerShdw>
            </a:effectLst>
          </p:spPr>
        </p:pic>
        <p:pic>
          <p:nvPicPr>
            <p:cNvPr id="492" name="Google Shape;392;p31">
              <a:extLst>
                <a:ext uri="{FF2B5EF4-FFF2-40B4-BE49-F238E27FC236}">
                  <a16:creationId xmlns:a16="http://schemas.microsoft.com/office/drawing/2014/main" id="{B4553A90-3F5C-D598-96BA-D157F59081FA}"/>
                </a:ext>
              </a:extLst>
            </p:cNvPr>
            <p:cNvPicPr>
              <a:picLocks/>
            </p:cNvPicPr>
            <p:nvPr/>
          </p:nvPicPr>
          <p:blipFill>
            <a:blip r:embed="rId18"/>
            <a:srcRect/>
            <a:stretch/>
          </p:blipFill>
          <p:spPr>
            <a:xfrm>
              <a:off x="4118896" y="3787083"/>
              <a:ext cx="489396" cy="587275"/>
            </a:xfrm>
            <a:prstGeom prst="rect">
              <a:avLst/>
            </a:prstGeom>
            <a:noFill/>
            <a:ln>
              <a:noFill/>
            </a:ln>
            <a:effectLst>
              <a:outerShdw blurRad="57150" dist="38100" dir="2760000" algn="bl" rotWithShape="0">
                <a:srgbClr val="000000">
                  <a:alpha val="86000"/>
                </a:srgbClr>
              </a:outerShdw>
            </a:effectLst>
          </p:spPr>
        </p:pic>
        <p:pic>
          <p:nvPicPr>
            <p:cNvPr id="493" name="Google Shape;392;p31">
              <a:extLst>
                <a:ext uri="{FF2B5EF4-FFF2-40B4-BE49-F238E27FC236}">
                  <a16:creationId xmlns:a16="http://schemas.microsoft.com/office/drawing/2014/main" id="{A9B3C316-5A30-1A8E-6DED-9F4555C2138A}"/>
                </a:ext>
              </a:extLst>
            </p:cNvPr>
            <p:cNvPicPr>
              <a:picLocks/>
            </p:cNvPicPr>
            <p:nvPr/>
          </p:nvPicPr>
          <p:blipFill>
            <a:blip r:embed="rId19"/>
            <a:srcRect/>
            <a:stretch/>
          </p:blipFill>
          <p:spPr>
            <a:xfrm>
              <a:off x="2359152" y="3787257"/>
              <a:ext cx="489396" cy="587275"/>
            </a:xfrm>
            <a:prstGeom prst="rect">
              <a:avLst/>
            </a:prstGeom>
            <a:noFill/>
            <a:ln>
              <a:noFill/>
            </a:ln>
            <a:effectLst>
              <a:outerShdw blurRad="57150" dist="38100" dir="2760000" algn="bl" rotWithShape="0">
                <a:srgbClr val="000000">
                  <a:alpha val="86000"/>
                </a:srgbClr>
              </a:outerShdw>
            </a:effectLst>
          </p:spPr>
        </p:pic>
        <p:pic>
          <p:nvPicPr>
            <p:cNvPr id="494" name="Google Shape;392;p31">
              <a:extLst>
                <a:ext uri="{FF2B5EF4-FFF2-40B4-BE49-F238E27FC236}">
                  <a16:creationId xmlns:a16="http://schemas.microsoft.com/office/drawing/2014/main" id="{B45CEC50-9DE6-DCE3-071E-503A8E575A1F}"/>
                </a:ext>
              </a:extLst>
            </p:cNvPr>
            <p:cNvPicPr>
              <a:picLocks/>
            </p:cNvPicPr>
            <p:nvPr/>
          </p:nvPicPr>
          <p:blipFill>
            <a:blip r:embed="rId20"/>
            <a:srcRect/>
            <a:stretch/>
          </p:blipFill>
          <p:spPr>
            <a:xfrm>
              <a:off x="6437802" y="2643878"/>
              <a:ext cx="489396" cy="587275"/>
            </a:xfrm>
            <a:prstGeom prst="rect">
              <a:avLst/>
            </a:prstGeom>
            <a:noFill/>
            <a:ln>
              <a:noFill/>
            </a:ln>
            <a:effectLst>
              <a:outerShdw blurRad="57150" dist="38100" dir="2760000" algn="bl" rotWithShape="0">
                <a:srgbClr val="000000">
                  <a:alpha val="86000"/>
                </a:srgbClr>
              </a:outerShdw>
            </a:effectLst>
          </p:spPr>
        </p:pic>
        <p:pic>
          <p:nvPicPr>
            <p:cNvPr id="495" name="Google Shape;392;p31">
              <a:extLst>
                <a:ext uri="{FF2B5EF4-FFF2-40B4-BE49-F238E27FC236}">
                  <a16:creationId xmlns:a16="http://schemas.microsoft.com/office/drawing/2014/main" id="{10ABE2B2-3ABC-D905-30C3-B41157449D28}"/>
                </a:ext>
              </a:extLst>
            </p:cNvPr>
            <p:cNvPicPr>
              <a:picLocks/>
            </p:cNvPicPr>
            <p:nvPr/>
          </p:nvPicPr>
          <p:blipFill>
            <a:blip r:embed="rId21"/>
            <a:srcRect/>
            <a:stretch/>
          </p:blipFill>
          <p:spPr>
            <a:xfrm>
              <a:off x="4735207" y="2643878"/>
              <a:ext cx="489396" cy="587275"/>
            </a:xfrm>
            <a:prstGeom prst="rect">
              <a:avLst/>
            </a:prstGeom>
            <a:noFill/>
            <a:ln>
              <a:noFill/>
            </a:ln>
            <a:effectLst>
              <a:outerShdw blurRad="57150" dist="38100" dir="2760000" algn="bl" rotWithShape="0">
                <a:srgbClr val="000000">
                  <a:alpha val="86000"/>
                </a:srgbClr>
              </a:outerShdw>
            </a:effectLst>
          </p:spPr>
        </p:pic>
        <p:pic>
          <p:nvPicPr>
            <p:cNvPr id="496" name="Google Shape;392;p31">
              <a:extLst>
                <a:ext uri="{FF2B5EF4-FFF2-40B4-BE49-F238E27FC236}">
                  <a16:creationId xmlns:a16="http://schemas.microsoft.com/office/drawing/2014/main" id="{9BABDA9B-3C15-9190-9013-F587EE074B4F}"/>
                </a:ext>
              </a:extLst>
            </p:cNvPr>
            <p:cNvPicPr>
              <a:picLocks/>
            </p:cNvPicPr>
            <p:nvPr/>
          </p:nvPicPr>
          <p:blipFill>
            <a:blip r:embed="rId22"/>
            <a:srcRect/>
            <a:stretch/>
          </p:blipFill>
          <p:spPr>
            <a:xfrm>
              <a:off x="2975463" y="2643758"/>
              <a:ext cx="489396" cy="587275"/>
            </a:xfrm>
            <a:prstGeom prst="rect">
              <a:avLst/>
            </a:prstGeom>
            <a:noFill/>
            <a:ln>
              <a:noFill/>
            </a:ln>
            <a:effectLst>
              <a:outerShdw blurRad="57150" dist="38100" dir="2760000" algn="bl" rotWithShape="0">
                <a:srgbClr val="000000">
                  <a:alpha val="86000"/>
                </a:srgbClr>
              </a:outerShdw>
            </a:effectLst>
          </p:spPr>
        </p:pic>
      </p:grpSp>
      <p:sp>
        <p:nvSpPr>
          <p:cNvPr id="497" name="Thought Bubble: Cloud 208">
            <a:extLst>
              <a:ext uri="{FF2B5EF4-FFF2-40B4-BE49-F238E27FC236}">
                <a16:creationId xmlns:a16="http://schemas.microsoft.com/office/drawing/2014/main" id="{14F1F0B8-3693-A602-8601-FE2B4A5E0DAD}"/>
              </a:ext>
            </a:extLst>
          </p:cNvPr>
          <p:cNvSpPr/>
          <p:nvPr/>
        </p:nvSpPr>
        <p:spPr>
          <a:xfrm>
            <a:off x="5939138" y="1234436"/>
            <a:ext cx="4065986" cy="1031774"/>
          </a:xfrm>
          <a:prstGeom prst="cloudCallout">
            <a:avLst>
              <a:gd name="adj1" fmla="val -24443"/>
              <a:gd name="adj2" fmla="val 98788"/>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560" dirty="0"/>
              <a:t>And so they just</a:t>
            </a:r>
            <a:br>
              <a:rPr lang="en-US" sz="2560" dirty="0"/>
            </a:br>
            <a:r>
              <a:rPr lang="en-US" sz="2560" dirty="0"/>
              <a:t>keep working…</a:t>
            </a:r>
          </a:p>
        </p:txBody>
      </p:sp>
      <p:pic>
        <p:nvPicPr>
          <p:cNvPr id="498" name="Google Shape;392;p31">
            <a:extLst>
              <a:ext uri="{FF2B5EF4-FFF2-40B4-BE49-F238E27FC236}">
                <a16:creationId xmlns:a16="http://schemas.microsoft.com/office/drawing/2014/main" id="{76680427-DFF8-06B4-BF8E-72D6FA7A02BF}"/>
              </a:ext>
            </a:extLst>
          </p:cNvPr>
          <p:cNvPicPr>
            <a:picLocks/>
          </p:cNvPicPr>
          <p:nvPr/>
        </p:nvPicPr>
        <p:blipFill>
          <a:blip r:embed="rId23"/>
          <a:srcRect/>
          <a:stretch/>
        </p:blipFill>
        <p:spPr>
          <a:xfrm>
            <a:off x="5857988" y="4979681"/>
            <a:ext cx="696030" cy="835236"/>
          </a:xfrm>
          <a:prstGeom prst="rect">
            <a:avLst/>
          </a:prstGeom>
          <a:noFill/>
          <a:ln>
            <a:noFill/>
          </a:ln>
          <a:effectLst>
            <a:outerShdw blurRad="57150" dist="38100" dir="2760000" algn="bl" rotWithShape="0">
              <a:srgbClr val="000000">
                <a:alpha val="86000"/>
              </a:srgbClr>
            </a:outerShdw>
          </a:effectLst>
        </p:spPr>
      </p:pic>
      <p:grpSp>
        <p:nvGrpSpPr>
          <p:cNvPr id="499" name="Group 498">
            <a:extLst>
              <a:ext uri="{FF2B5EF4-FFF2-40B4-BE49-F238E27FC236}">
                <a16:creationId xmlns:a16="http://schemas.microsoft.com/office/drawing/2014/main" id="{E21F4F63-F3E9-F591-5D23-D96CE68BCE05}"/>
              </a:ext>
            </a:extLst>
          </p:cNvPr>
          <p:cNvGrpSpPr/>
          <p:nvPr/>
        </p:nvGrpSpPr>
        <p:grpSpPr>
          <a:xfrm>
            <a:off x="3349222" y="4977176"/>
            <a:ext cx="5620245" cy="2460700"/>
            <a:chOff x="2354921" y="2642327"/>
            <a:chExt cx="3951735" cy="1730180"/>
          </a:xfrm>
        </p:grpSpPr>
        <p:pic>
          <p:nvPicPr>
            <p:cNvPr id="500" name="Google Shape;392;p31">
              <a:extLst>
                <a:ext uri="{FF2B5EF4-FFF2-40B4-BE49-F238E27FC236}">
                  <a16:creationId xmlns:a16="http://schemas.microsoft.com/office/drawing/2014/main" id="{5DF9917C-6C7F-D6A2-ECC1-2CA30D34443C}"/>
                </a:ext>
              </a:extLst>
            </p:cNvPr>
            <p:cNvPicPr>
              <a:picLocks/>
            </p:cNvPicPr>
            <p:nvPr/>
          </p:nvPicPr>
          <p:blipFill>
            <a:blip r:embed="rId24"/>
            <a:srcRect/>
            <a:stretch/>
          </p:blipFill>
          <p:spPr>
            <a:xfrm>
              <a:off x="4730972" y="3785232"/>
              <a:ext cx="489396" cy="587275"/>
            </a:xfrm>
            <a:prstGeom prst="rect">
              <a:avLst/>
            </a:prstGeom>
            <a:noFill/>
            <a:ln>
              <a:noFill/>
            </a:ln>
            <a:effectLst>
              <a:outerShdw blurRad="57150" dist="38100" dir="2760000" algn="bl" rotWithShape="0">
                <a:srgbClr val="000000">
                  <a:alpha val="86000"/>
                </a:srgbClr>
              </a:outerShdw>
            </a:effectLst>
          </p:spPr>
        </p:pic>
        <p:pic>
          <p:nvPicPr>
            <p:cNvPr id="501" name="Google Shape;392;p31">
              <a:extLst>
                <a:ext uri="{FF2B5EF4-FFF2-40B4-BE49-F238E27FC236}">
                  <a16:creationId xmlns:a16="http://schemas.microsoft.com/office/drawing/2014/main" id="{89E49227-2317-0EA5-9DE4-A8EA36C6D296}"/>
                </a:ext>
              </a:extLst>
            </p:cNvPr>
            <p:cNvPicPr>
              <a:picLocks/>
            </p:cNvPicPr>
            <p:nvPr/>
          </p:nvPicPr>
          <p:blipFill>
            <a:blip r:embed="rId25"/>
            <a:srcRect/>
            <a:stretch/>
          </p:blipFill>
          <p:spPr>
            <a:xfrm>
              <a:off x="2971228" y="3785112"/>
              <a:ext cx="489396" cy="587275"/>
            </a:xfrm>
            <a:prstGeom prst="rect">
              <a:avLst/>
            </a:prstGeom>
            <a:noFill/>
            <a:ln>
              <a:noFill/>
            </a:ln>
            <a:effectLst>
              <a:outerShdw blurRad="57150" dist="38100" dir="2760000" algn="bl" rotWithShape="0">
                <a:srgbClr val="000000">
                  <a:alpha val="86000"/>
                </a:srgbClr>
              </a:outerShdw>
            </a:effectLst>
          </p:spPr>
        </p:pic>
        <p:pic>
          <p:nvPicPr>
            <p:cNvPr id="502" name="Google Shape;392;p31">
              <a:extLst>
                <a:ext uri="{FF2B5EF4-FFF2-40B4-BE49-F238E27FC236}">
                  <a16:creationId xmlns:a16="http://schemas.microsoft.com/office/drawing/2014/main" id="{EE4C3908-CF63-396D-3512-20E0A11B40EA}"/>
                </a:ext>
              </a:extLst>
            </p:cNvPr>
            <p:cNvPicPr>
              <a:picLocks/>
            </p:cNvPicPr>
            <p:nvPr/>
          </p:nvPicPr>
          <p:blipFill>
            <a:blip r:embed="rId26"/>
            <a:srcRect/>
            <a:stretch/>
          </p:blipFill>
          <p:spPr>
            <a:xfrm>
              <a:off x="5817260" y="2642447"/>
              <a:ext cx="489396" cy="587275"/>
            </a:xfrm>
            <a:prstGeom prst="rect">
              <a:avLst/>
            </a:prstGeom>
            <a:noFill/>
            <a:ln>
              <a:noFill/>
            </a:ln>
            <a:effectLst>
              <a:outerShdw blurRad="57150" dist="38100" dir="2760000" algn="bl" rotWithShape="0">
                <a:srgbClr val="000000">
                  <a:alpha val="86000"/>
                </a:srgbClr>
              </a:outerShdw>
            </a:effectLst>
          </p:spPr>
        </p:pic>
        <p:pic>
          <p:nvPicPr>
            <p:cNvPr id="503" name="Google Shape;392;p31">
              <a:extLst>
                <a:ext uri="{FF2B5EF4-FFF2-40B4-BE49-F238E27FC236}">
                  <a16:creationId xmlns:a16="http://schemas.microsoft.com/office/drawing/2014/main" id="{68604B88-AA5C-949F-8497-79BA897AEBCB}"/>
                </a:ext>
              </a:extLst>
            </p:cNvPr>
            <p:cNvPicPr>
              <a:picLocks/>
            </p:cNvPicPr>
            <p:nvPr/>
          </p:nvPicPr>
          <p:blipFill>
            <a:blip r:embed="rId27"/>
            <a:srcRect/>
            <a:stretch/>
          </p:blipFill>
          <p:spPr>
            <a:xfrm>
              <a:off x="2354921" y="2642327"/>
              <a:ext cx="489396" cy="587275"/>
            </a:xfrm>
            <a:prstGeom prst="rect">
              <a:avLst/>
            </a:prstGeom>
            <a:noFill/>
            <a:ln>
              <a:noFill/>
            </a:ln>
            <a:effectLst>
              <a:outerShdw blurRad="57150" dist="38100" dir="2760000" algn="bl" rotWithShape="0">
                <a:srgbClr val="000000">
                  <a:alpha val="86000"/>
                </a:srgbClr>
              </a:outerShdw>
            </a:effectLst>
          </p:spPr>
        </p:pic>
      </p:grpSp>
      <p:sp>
        <p:nvSpPr>
          <p:cNvPr id="504" name="Thought Bubble: Cloud 224">
            <a:extLst>
              <a:ext uri="{FF2B5EF4-FFF2-40B4-BE49-F238E27FC236}">
                <a16:creationId xmlns:a16="http://schemas.microsoft.com/office/drawing/2014/main" id="{BC2881C4-80B5-513D-A87E-3082353108EB}"/>
              </a:ext>
            </a:extLst>
          </p:cNvPr>
          <p:cNvSpPr/>
          <p:nvPr/>
        </p:nvSpPr>
        <p:spPr>
          <a:xfrm>
            <a:off x="4402967" y="1394813"/>
            <a:ext cx="3379575" cy="1097316"/>
          </a:xfrm>
          <a:prstGeom prst="cloudCallout">
            <a:avLst>
              <a:gd name="adj1" fmla="val 10510"/>
              <a:gd name="adj2" fmla="val 86937"/>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560" dirty="0"/>
              <a:t>…and working…</a:t>
            </a:r>
          </a:p>
        </p:txBody>
      </p:sp>
      <p:grpSp>
        <p:nvGrpSpPr>
          <p:cNvPr id="508" name="Group 507">
            <a:extLst>
              <a:ext uri="{FF2B5EF4-FFF2-40B4-BE49-F238E27FC236}">
                <a16:creationId xmlns:a16="http://schemas.microsoft.com/office/drawing/2014/main" id="{4C95CC2B-2AE4-40E6-60EC-8DC3876B6439}"/>
              </a:ext>
            </a:extLst>
          </p:cNvPr>
          <p:cNvGrpSpPr/>
          <p:nvPr/>
        </p:nvGrpSpPr>
        <p:grpSpPr>
          <a:xfrm>
            <a:off x="6017387" y="2899573"/>
            <a:ext cx="1192107" cy="1227823"/>
            <a:chOff x="4230975" y="1181512"/>
            <a:chExt cx="838200" cy="863313"/>
          </a:xfrm>
        </p:grpSpPr>
        <p:pic>
          <p:nvPicPr>
            <p:cNvPr id="509" name="Google Shape;392;p31">
              <a:extLst>
                <a:ext uri="{FF2B5EF4-FFF2-40B4-BE49-F238E27FC236}">
                  <a16:creationId xmlns:a16="http://schemas.microsoft.com/office/drawing/2014/main" id="{99CB917E-964C-2A7F-B02A-08475FBD53F1}"/>
                </a:ext>
              </a:extLst>
            </p:cNvPr>
            <p:cNvPicPr>
              <a:picLocks/>
            </p:cNvPicPr>
            <p:nvPr/>
          </p:nvPicPr>
          <p:blipFill>
            <a:blip r:embed="rId28"/>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10" name="Google Shape;427;p31">
              <a:extLst>
                <a:ext uri="{FF2B5EF4-FFF2-40B4-BE49-F238E27FC236}">
                  <a16:creationId xmlns:a16="http://schemas.microsoft.com/office/drawing/2014/main" id="{10C78B50-D050-67C5-8AF9-140DF78D0E5B}"/>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sp>
        <p:nvSpPr>
          <p:cNvPr id="4" name="Text Placeholder 3">
            <a:extLst>
              <a:ext uri="{FF2B5EF4-FFF2-40B4-BE49-F238E27FC236}">
                <a16:creationId xmlns:a16="http://schemas.microsoft.com/office/drawing/2014/main" id="{8DB6DEE3-AFDC-F2AA-CBC4-AC2E209DF91C}"/>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EFE61BF7-F8F9-DEEF-9A46-1A12483AD4EF}"/>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1479D64A-800F-64CB-AF70-50E0D7CE81C0}"/>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83086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1500"/>
                                  </p:stCondLst>
                                  <p:childTnLst>
                                    <p:animEffect transition="out" filter="fade">
                                      <p:cBhvr>
                                        <p:cTn id="6" dur="500"/>
                                        <p:tgtEl>
                                          <p:spTgt spid="447"/>
                                        </p:tgtEl>
                                      </p:cBhvr>
                                    </p:animEffect>
                                    <p:set>
                                      <p:cBhvr>
                                        <p:cTn id="7" dur="1" fill="hold">
                                          <p:stCondLst>
                                            <p:cond delay="499"/>
                                          </p:stCondLst>
                                        </p:cTn>
                                        <p:tgtEl>
                                          <p:spTgt spid="447"/>
                                        </p:tgtEl>
                                        <p:attrNameLst>
                                          <p:attrName>style.visibility</p:attrName>
                                        </p:attrNameLst>
                                      </p:cBhvr>
                                      <p:to>
                                        <p:strVal val="hidden"/>
                                      </p:to>
                                    </p:set>
                                  </p:childTnLst>
                                </p:cTn>
                              </p:par>
                              <p:par>
                                <p:cTn id="8" presetID="10" presetClass="exit" presetSubtype="0" fill="hold" nodeType="withEffect">
                                  <p:stCondLst>
                                    <p:cond delay="1500"/>
                                  </p:stCondLst>
                                  <p:childTnLst>
                                    <p:animEffect transition="out" filter="fade">
                                      <p:cBhvr>
                                        <p:cTn id="9" dur="500"/>
                                        <p:tgtEl>
                                          <p:spTgt spid="453"/>
                                        </p:tgtEl>
                                      </p:cBhvr>
                                    </p:animEffect>
                                    <p:set>
                                      <p:cBhvr>
                                        <p:cTn id="10" dur="1" fill="hold">
                                          <p:stCondLst>
                                            <p:cond delay="499"/>
                                          </p:stCondLst>
                                        </p:cTn>
                                        <p:tgtEl>
                                          <p:spTgt spid="453"/>
                                        </p:tgtEl>
                                        <p:attrNameLst>
                                          <p:attrName>style.visibility</p:attrName>
                                        </p:attrNameLst>
                                      </p:cBhvr>
                                      <p:to>
                                        <p:strVal val="hidden"/>
                                      </p:to>
                                    </p:set>
                                  </p:childTnLst>
                                </p:cTn>
                              </p:par>
                              <p:par>
                                <p:cTn id="11" presetID="10" presetClass="exit" presetSubtype="0" fill="hold" nodeType="withEffect">
                                  <p:stCondLst>
                                    <p:cond delay="1500"/>
                                  </p:stCondLst>
                                  <p:childTnLst>
                                    <p:animEffect transition="out" filter="fade">
                                      <p:cBhvr>
                                        <p:cTn id="12" dur="500"/>
                                        <p:tgtEl>
                                          <p:spTgt spid="459"/>
                                        </p:tgtEl>
                                      </p:cBhvr>
                                    </p:animEffect>
                                    <p:set>
                                      <p:cBhvr>
                                        <p:cTn id="13" dur="1" fill="hold">
                                          <p:stCondLst>
                                            <p:cond delay="499"/>
                                          </p:stCondLst>
                                        </p:cTn>
                                        <p:tgtEl>
                                          <p:spTgt spid="459"/>
                                        </p:tgtEl>
                                        <p:attrNameLst>
                                          <p:attrName>style.visibility</p:attrName>
                                        </p:attrNameLst>
                                      </p:cBhvr>
                                      <p:to>
                                        <p:strVal val="hidden"/>
                                      </p:to>
                                    </p:set>
                                  </p:childTnLst>
                                </p:cTn>
                              </p:par>
                              <p:par>
                                <p:cTn id="14" presetID="10" presetClass="exit" presetSubtype="0" fill="hold" nodeType="withEffect">
                                  <p:stCondLst>
                                    <p:cond delay="1500"/>
                                  </p:stCondLst>
                                  <p:childTnLst>
                                    <p:animEffect transition="out" filter="fade">
                                      <p:cBhvr>
                                        <p:cTn id="15" dur="500"/>
                                        <p:tgtEl>
                                          <p:spTgt spid="465"/>
                                        </p:tgtEl>
                                      </p:cBhvr>
                                    </p:animEffect>
                                    <p:set>
                                      <p:cBhvr>
                                        <p:cTn id="16" dur="1" fill="hold">
                                          <p:stCondLst>
                                            <p:cond delay="499"/>
                                          </p:stCondLst>
                                        </p:cTn>
                                        <p:tgtEl>
                                          <p:spTgt spid="465"/>
                                        </p:tgtEl>
                                        <p:attrNameLst>
                                          <p:attrName>style.visibility</p:attrName>
                                        </p:attrNameLst>
                                      </p:cBhvr>
                                      <p:to>
                                        <p:strVal val="hidden"/>
                                      </p:to>
                                    </p:set>
                                  </p:childTnLst>
                                </p:cTn>
                              </p:par>
                              <p:par>
                                <p:cTn id="17" presetID="10" presetClass="exit" presetSubtype="0" fill="hold" nodeType="withEffect">
                                  <p:stCondLst>
                                    <p:cond delay="1500"/>
                                  </p:stCondLst>
                                  <p:childTnLst>
                                    <p:animEffect transition="out" filter="fade">
                                      <p:cBhvr>
                                        <p:cTn id="18" dur="500"/>
                                        <p:tgtEl>
                                          <p:spTgt spid="471"/>
                                        </p:tgtEl>
                                      </p:cBhvr>
                                    </p:animEffect>
                                    <p:set>
                                      <p:cBhvr>
                                        <p:cTn id="19" dur="1" fill="hold">
                                          <p:stCondLst>
                                            <p:cond delay="499"/>
                                          </p:stCondLst>
                                        </p:cTn>
                                        <p:tgtEl>
                                          <p:spTgt spid="471"/>
                                        </p:tgtEl>
                                        <p:attrNameLst>
                                          <p:attrName>style.visibility</p:attrName>
                                        </p:attrNameLst>
                                      </p:cBhvr>
                                      <p:to>
                                        <p:strVal val="hidden"/>
                                      </p:to>
                                    </p:set>
                                  </p:childTnLst>
                                </p:cTn>
                              </p:par>
                              <p:par>
                                <p:cTn id="20" presetID="10" presetClass="exit" presetSubtype="0" fill="hold" nodeType="withEffect">
                                  <p:stCondLst>
                                    <p:cond delay="1500"/>
                                  </p:stCondLst>
                                  <p:childTnLst>
                                    <p:animEffect transition="out" filter="fade">
                                      <p:cBhvr>
                                        <p:cTn id="21" dur="500"/>
                                        <p:tgtEl>
                                          <p:spTgt spid="477"/>
                                        </p:tgtEl>
                                      </p:cBhvr>
                                    </p:animEffect>
                                    <p:set>
                                      <p:cBhvr>
                                        <p:cTn id="22" dur="1" fill="hold">
                                          <p:stCondLst>
                                            <p:cond delay="499"/>
                                          </p:stCondLst>
                                        </p:cTn>
                                        <p:tgtEl>
                                          <p:spTgt spid="477"/>
                                        </p:tgtEl>
                                        <p:attrNameLst>
                                          <p:attrName>style.visibility</p:attrName>
                                        </p:attrNameLst>
                                      </p:cBhvr>
                                      <p:to>
                                        <p:strVal val="hidden"/>
                                      </p:to>
                                    </p:set>
                                  </p:childTnLst>
                                </p:cTn>
                              </p:par>
                              <p:par>
                                <p:cTn id="23" presetID="10" presetClass="exit" presetSubtype="0" fill="hold" nodeType="withEffect">
                                  <p:stCondLst>
                                    <p:cond delay="1500"/>
                                  </p:stCondLst>
                                  <p:childTnLst>
                                    <p:animEffect transition="out" filter="fade">
                                      <p:cBhvr>
                                        <p:cTn id="24" dur="500"/>
                                        <p:tgtEl>
                                          <p:spTgt spid="483"/>
                                        </p:tgtEl>
                                      </p:cBhvr>
                                    </p:animEffect>
                                    <p:set>
                                      <p:cBhvr>
                                        <p:cTn id="25" dur="1" fill="hold">
                                          <p:stCondLst>
                                            <p:cond delay="499"/>
                                          </p:stCondLst>
                                        </p:cTn>
                                        <p:tgtEl>
                                          <p:spTgt spid="483"/>
                                        </p:tgtEl>
                                        <p:attrNameLst>
                                          <p:attrName>style.visibility</p:attrName>
                                        </p:attrNameLst>
                                      </p:cBhvr>
                                      <p:to>
                                        <p:strVal val="hidden"/>
                                      </p:to>
                                    </p:set>
                                  </p:childTnLst>
                                </p:cTn>
                              </p:par>
                              <p:par>
                                <p:cTn id="26" presetID="42" presetClass="path" presetSubtype="0" accel="50000" decel="50000" autoRev="1" fill="hold" nodeType="withEffect">
                                  <p:stCondLst>
                                    <p:cond delay="1000"/>
                                  </p:stCondLst>
                                  <p:childTnLst>
                                    <p:animMotion origin="layout" path="M -1.94444E-6 -1.23457E-6 L 0.19479 -0.56605 " pathEditMode="relative" rAng="0" ptsTypes="AA">
                                      <p:cBhvr>
                                        <p:cTn id="27" dur="5000" fill="hold"/>
                                        <p:tgtEl>
                                          <p:spTgt spid="425"/>
                                        </p:tgtEl>
                                        <p:attrNameLst>
                                          <p:attrName>ppt_x</p:attrName>
                                          <p:attrName>ppt_y</p:attrName>
                                        </p:attrNameLst>
                                      </p:cBhvr>
                                      <p:rCtr x="9740" y="-28302"/>
                                    </p:animMotion>
                                  </p:childTnLst>
                                </p:cTn>
                              </p:par>
                              <p:par>
                                <p:cTn id="28" presetID="42" presetClass="path" presetSubtype="0" accel="50000" decel="50000" autoRev="1" fill="hold" nodeType="withEffect">
                                  <p:stCondLst>
                                    <p:cond delay="1000"/>
                                  </p:stCondLst>
                                  <p:childTnLst>
                                    <p:animMotion origin="layout" path="M 2.77778E-6 -1.23457E-6 L 0.2151 -0.55185 " pathEditMode="relative" rAng="0" ptsTypes="AA">
                                      <p:cBhvr>
                                        <p:cTn id="29" dur="5000" fill="hold"/>
                                        <p:tgtEl>
                                          <p:spTgt spid="424"/>
                                        </p:tgtEl>
                                        <p:attrNameLst>
                                          <p:attrName>ppt_x</p:attrName>
                                          <p:attrName>ppt_y</p:attrName>
                                        </p:attrNameLst>
                                      </p:cBhvr>
                                      <p:rCtr x="10747" y="-27593"/>
                                    </p:animMotion>
                                  </p:childTnLst>
                                </p:cTn>
                              </p:par>
                              <p:par>
                                <p:cTn id="30" presetID="42" presetClass="path" presetSubtype="0" accel="50000" decel="50000" autoRev="1" fill="hold" nodeType="withEffect">
                                  <p:stCondLst>
                                    <p:cond delay="1000"/>
                                  </p:stCondLst>
                                  <p:childTnLst>
                                    <p:animMotion origin="layout" path="M 3.88889E-6 -1.23457E-6 L 0.38941 -0.61481 " pathEditMode="relative" rAng="0" ptsTypes="AA">
                                      <p:cBhvr>
                                        <p:cTn id="31" dur="5000" fill="hold"/>
                                        <p:tgtEl>
                                          <p:spTgt spid="426"/>
                                        </p:tgtEl>
                                        <p:attrNameLst>
                                          <p:attrName>ppt_x</p:attrName>
                                          <p:attrName>ppt_y</p:attrName>
                                        </p:attrNameLst>
                                      </p:cBhvr>
                                      <p:rCtr x="19462" y="-30741"/>
                                    </p:animMotion>
                                  </p:childTnLst>
                                </p:cTn>
                              </p:par>
                              <p:par>
                                <p:cTn id="32" presetID="42" presetClass="path" presetSubtype="0" accel="50000" decel="50000" autoRev="1" fill="hold" nodeType="withEffect">
                                  <p:stCondLst>
                                    <p:cond delay="1000"/>
                                  </p:stCondLst>
                                  <p:childTnLst>
                                    <p:animMotion origin="layout" path="M -1.94444E-6 9.87654E-7 L 0.08455 -0.40679 " pathEditMode="relative" rAng="0" ptsTypes="AA">
                                      <p:cBhvr>
                                        <p:cTn id="33" dur="5000" fill="hold"/>
                                        <p:tgtEl>
                                          <p:spTgt spid="431"/>
                                        </p:tgtEl>
                                        <p:attrNameLst>
                                          <p:attrName>ppt_x</p:attrName>
                                          <p:attrName>ppt_y</p:attrName>
                                        </p:attrNameLst>
                                      </p:cBhvr>
                                      <p:rCtr x="4219" y="-20340"/>
                                    </p:animMotion>
                                  </p:childTnLst>
                                </p:cTn>
                              </p:par>
                              <p:par>
                                <p:cTn id="34" presetID="42" presetClass="path" presetSubtype="0" accel="50000" decel="50000" autoRev="1" fill="hold" nodeType="withEffect">
                                  <p:stCondLst>
                                    <p:cond delay="1000"/>
                                  </p:stCondLst>
                                  <p:childTnLst>
                                    <p:animMotion origin="layout" path="M 2.77778E-6 9.87654E-7 L 0.30625 -0.45556 " pathEditMode="relative" rAng="0" ptsTypes="AA">
                                      <p:cBhvr>
                                        <p:cTn id="35" dur="5000" fill="hold"/>
                                        <p:tgtEl>
                                          <p:spTgt spid="433"/>
                                        </p:tgtEl>
                                        <p:attrNameLst>
                                          <p:attrName>ppt_x</p:attrName>
                                          <p:attrName>ppt_y</p:attrName>
                                        </p:attrNameLst>
                                      </p:cBhvr>
                                      <p:rCtr x="15313" y="-22778"/>
                                    </p:animMotion>
                                  </p:childTnLst>
                                </p:cTn>
                              </p:par>
                              <p:par>
                                <p:cTn id="36" presetID="42" presetClass="path" presetSubtype="0" accel="50000" decel="50000" autoRev="1" fill="hold" nodeType="withEffect">
                                  <p:stCondLst>
                                    <p:cond delay="1000"/>
                                  </p:stCondLst>
                                  <p:childTnLst>
                                    <p:animMotion origin="layout" path="M 3.88889E-6 9.87654E-7 L 0.41996 -0.44877 " pathEditMode="relative" rAng="0" ptsTypes="AA">
                                      <p:cBhvr>
                                        <p:cTn id="37" dur="5000" fill="hold"/>
                                        <p:tgtEl>
                                          <p:spTgt spid="435"/>
                                        </p:tgtEl>
                                        <p:attrNameLst>
                                          <p:attrName>ppt_x</p:attrName>
                                          <p:attrName>ppt_y</p:attrName>
                                        </p:attrNameLst>
                                      </p:cBhvr>
                                      <p:rCtr x="20990" y="-22438"/>
                                    </p:animMotion>
                                  </p:childTnLst>
                                </p:cTn>
                              </p:par>
                              <p:par>
                                <p:cTn id="38" presetID="42" presetClass="path" presetSubtype="0" accel="50000" decel="50000" autoRev="1" fill="hold" nodeType="withEffect">
                                  <p:stCondLst>
                                    <p:cond delay="1000"/>
                                  </p:stCondLst>
                                  <p:childTnLst>
                                    <p:animMotion origin="layout" path="M -1.38889E-6 1.23457E-7 L 0.52292 -0.70617 " pathEditMode="relative" rAng="0" ptsTypes="AA">
                                      <p:cBhvr>
                                        <p:cTn id="39" dur="5000" fill="hold"/>
                                        <p:tgtEl>
                                          <p:spTgt spid="428"/>
                                        </p:tgtEl>
                                        <p:attrNameLst>
                                          <p:attrName>ppt_x</p:attrName>
                                          <p:attrName>ppt_y</p:attrName>
                                        </p:attrNameLst>
                                      </p:cBhvr>
                                      <p:rCtr x="26146" y="-35309"/>
                                    </p:animMotion>
                                  </p:childTnLst>
                                </p:cTn>
                              </p:par>
                              <p:par>
                                <p:cTn id="40" presetID="10" presetClass="entr" presetSubtype="0" fill="hold" nodeType="withEffect">
                                  <p:stCondLst>
                                    <p:cond delay="5000"/>
                                  </p:stCondLst>
                                  <p:childTnLst>
                                    <p:set>
                                      <p:cBhvr>
                                        <p:cTn id="41" dur="1" fill="hold">
                                          <p:stCondLst>
                                            <p:cond delay="0"/>
                                          </p:stCondLst>
                                        </p:cTn>
                                        <p:tgtEl>
                                          <p:spTgt spid="372"/>
                                        </p:tgtEl>
                                        <p:attrNameLst>
                                          <p:attrName>style.visibility</p:attrName>
                                        </p:attrNameLst>
                                      </p:cBhvr>
                                      <p:to>
                                        <p:strVal val="visible"/>
                                      </p:to>
                                    </p:set>
                                    <p:animEffect transition="in" filter="fade">
                                      <p:cBhvr>
                                        <p:cTn id="42" dur="500"/>
                                        <p:tgtEl>
                                          <p:spTgt spid="372"/>
                                        </p:tgtEl>
                                      </p:cBhvr>
                                    </p:animEffect>
                                  </p:childTnLst>
                                </p:cTn>
                              </p:par>
                              <p:par>
                                <p:cTn id="43" presetID="10" presetClass="entr" presetSubtype="0" fill="hold" nodeType="withEffect">
                                  <p:stCondLst>
                                    <p:cond delay="5000"/>
                                  </p:stCondLst>
                                  <p:childTnLst>
                                    <p:set>
                                      <p:cBhvr>
                                        <p:cTn id="44" dur="1" fill="hold">
                                          <p:stCondLst>
                                            <p:cond delay="0"/>
                                          </p:stCondLst>
                                        </p:cTn>
                                        <p:tgtEl>
                                          <p:spTgt spid="384"/>
                                        </p:tgtEl>
                                        <p:attrNameLst>
                                          <p:attrName>style.visibility</p:attrName>
                                        </p:attrNameLst>
                                      </p:cBhvr>
                                      <p:to>
                                        <p:strVal val="visible"/>
                                      </p:to>
                                    </p:set>
                                    <p:animEffect transition="in" filter="fade">
                                      <p:cBhvr>
                                        <p:cTn id="45" dur="500"/>
                                        <p:tgtEl>
                                          <p:spTgt spid="384"/>
                                        </p:tgtEl>
                                      </p:cBhvr>
                                    </p:animEffect>
                                  </p:childTnLst>
                                </p:cTn>
                              </p:par>
                              <p:par>
                                <p:cTn id="46" presetID="10" presetClass="entr" presetSubtype="0" fill="hold" nodeType="withEffect">
                                  <p:stCondLst>
                                    <p:cond delay="5000"/>
                                  </p:stCondLst>
                                  <p:childTnLst>
                                    <p:set>
                                      <p:cBhvr>
                                        <p:cTn id="47" dur="1" fill="hold">
                                          <p:stCondLst>
                                            <p:cond delay="0"/>
                                          </p:stCondLst>
                                        </p:cTn>
                                        <p:tgtEl>
                                          <p:spTgt spid="396"/>
                                        </p:tgtEl>
                                        <p:attrNameLst>
                                          <p:attrName>style.visibility</p:attrName>
                                        </p:attrNameLst>
                                      </p:cBhvr>
                                      <p:to>
                                        <p:strVal val="visible"/>
                                      </p:to>
                                    </p:set>
                                    <p:animEffect transition="in" filter="fade">
                                      <p:cBhvr>
                                        <p:cTn id="48" dur="500"/>
                                        <p:tgtEl>
                                          <p:spTgt spid="396"/>
                                        </p:tgtEl>
                                      </p:cBhvr>
                                    </p:animEffect>
                                  </p:childTnLst>
                                </p:cTn>
                              </p:par>
                              <p:par>
                                <p:cTn id="49" presetID="10" presetClass="entr" presetSubtype="0" fill="hold" nodeType="withEffect">
                                  <p:stCondLst>
                                    <p:cond delay="5000"/>
                                  </p:stCondLst>
                                  <p:childTnLst>
                                    <p:set>
                                      <p:cBhvr>
                                        <p:cTn id="50" dur="1" fill="hold">
                                          <p:stCondLst>
                                            <p:cond delay="0"/>
                                          </p:stCondLst>
                                        </p:cTn>
                                        <p:tgtEl>
                                          <p:spTgt spid="378"/>
                                        </p:tgtEl>
                                        <p:attrNameLst>
                                          <p:attrName>style.visibility</p:attrName>
                                        </p:attrNameLst>
                                      </p:cBhvr>
                                      <p:to>
                                        <p:strVal val="visible"/>
                                      </p:to>
                                    </p:set>
                                    <p:animEffect transition="in" filter="fade">
                                      <p:cBhvr>
                                        <p:cTn id="51" dur="500"/>
                                        <p:tgtEl>
                                          <p:spTgt spid="378"/>
                                        </p:tgtEl>
                                      </p:cBhvr>
                                    </p:animEffect>
                                  </p:childTnLst>
                                </p:cTn>
                              </p:par>
                              <p:par>
                                <p:cTn id="52" presetID="10" presetClass="entr" presetSubtype="0" fill="hold" nodeType="withEffect">
                                  <p:stCondLst>
                                    <p:cond delay="5000"/>
                                  </p:stCondLst>
                                  <p:childTnLst>
                                    <p:set>
                                      <p:cBhvr>
                                        <p:cTn id="53" dur="1" fill="hold">
                                          <p:stCondLst>
                                            <p:cond delay="0"/>
                                          </p:stCondLst>
                                        </p:cTn>
                                        <p:tgtEl>
                                          <p:spTgt spid="402"/>
                                        </p:tgtEl>
                                        <p:attrNameLst>
                                          <p:attrName>style.visibility</p:attrName>
                                        </p:attrNameLst>
                                      </p:cBhvr>
                                      <p:to>
                                        <p:strVal val="visible"/>
                                      </p:to>
                                    </p:set>
                                    <p:animEffect transition="in" filter="fade">
                                      <p:cBhvr>
                                        <p:cTn id="54" dur="500"/>
                                        <p:tgtEl>
                                          <p:spTgt spid="402"/>
                                        </p:tgtEl>
                                      </p:cBhvr>
                                    </p:animEffect>
                                  </p:childTnLst>
                                </p:cTn>
                              </p:par>
                              <p:par>
                                <p:cTn id="55" presetID="10" presetClass="entr" presetSubtype="0" fill="hold" nodeType="withEffect">
                                  <p:stCondLst>
                                    <p:cond delay="5000"/>
                                  </p:stCondLst>
                                  <p:childTnLst>
                                    <p:set>
                                      <p:cBhvr>
                                        <p:cTn id="56" dur="1" fill="hold">
                                          <p:stCondLst>
                                            <p:cond delay="0"/>
                                          </p:stCondLst>
                                        </p:cTn>
                                        <p:tgtEl>
                                          <p:spTgt spid="408"/>
                                        </p:tgtEl>
                                        <p:attrNameLst>
                                          <p:attrName>style.visibility</p:attrName>
                                        </p:attrNameLst>
                                      </p:cBhvr>
                                      <p:to>
                                        <p:strVal val="visible"/>
                                      </p:to>
                                    </p:set>
                                    <p:animEffect transition="in" filter="fade">
                                      <p:cBhvr>
                                        <p:cTn id="57" dur="500"/>
                                        <p:tgtEl>
                                          <p:spTgt spid="408"/>
                                        </p:tgtEl>
                                      </p:cBhvr>
                                    </p:animEffect>
                                  </p:childTnLst>
                                </p:cTn>
                              </p:par>
                              <p:par>
                                <p:cTn id="58" presetID="10" presetClass="entr" presetSubtype="0" fill="hold" nodeType="withEffect">
                                  <p:stCondLst>
                                    <p:cond delay="5000"/>
                                  </p:stCondLst>
                                  <p:childTnLst>
                                    <p:set>
                                      <p:cBhvr>
                                        <p:cTn id="59" dur="1" fill="hold">
                                          <p:stCondLst>
                                            <p:cond delay="0"/>
                                          </p:stCondLst>
                                        </p:cTn>
                                        <p:tgtEl>
                                          <p:spTgt spid="390"/>
                                        </p:tgtEl>
                                        <p:attrNameLst>
                                          <p:attrName>style.visibility</p:attrName>
                                        </p:attrNameLst>
                                      </p:cBhvr>
                                      <p:to>
                                        <p:strVal val="visible"/>
                                      </p:to>
                                    </p:set>
                                    <p:animEffect transition="in" filter="fade">
                                      <p:cBhvr>
                                        <p:cTn id="60" dur="500"/>
                                        <p:tgtEl>
                                          <p:spTgt spid="390"/>
                                        </p:tgtEl>
                                      </p:cBhvr>
                                    </p:animEffect>
                                  </p:childTnLst>
                                </p:cTn>
                              </p:par>
                            </p:childTnLst>
                          </p:cTn>
                        </p:par>
                        <p:par>
                          <p:cTn id="61" fill="hold">
                            <p:stCondLst>
                              <p:cond delay="11000"/>
                            </p:stCondLst>
                            <p:childTnLst>
                              <p:par>
                                <p:cTn id="62" presetID="10" presetClass="entr" presetSubtype="0" fill="hold" nodeType="afterEffect">
                                  <p:stCondLst>
                                    <p:cond delay="0"/>
                                  </p:stCondLst>
                                  <p:childTnLst>
                                    <p:set>
                                      <p:cBhvr>
                                        <p:cTn id="63" dur="1" fill="hold">
                                          <p:stCondLst>
                                            <p:cond delay="0"/>
                                          </p:stCondLst>
                                        </p:cTn>
                                        <p:tgtEl>
                                          <p:spTgt spid="489"/>
                                        </p:tgtEl>
                                        <p:attrNameLst>
                                          <p:attrName>style.visibility</p:attrName>
                                        </p:attrNameLst>
                                      </p:cBhvr>
                                      <p:to>
                                        <p:strVal val="visible"/>
                                      </p:to>
                                    </p:set>
                                    <p:animEffect transition="in" filter="fade">
                                      <p:cBhvr>
                                        <p:cTn id="64" dur="500"/>
                                        <p:tgtEl>
                                          <p:spTgt spid="489"/>
                                        </p:tgtEl>
                                      </p:cBhvr>
                                    </p:animEffect>
                                  </p:childTnLst>
                                </p:cTn>
                              </p:par>
                            </p:childTnLst>
                          </p:cTn>
                        </p:par>
                        <p:par>
                          <p:cTn id="65" fill="hold">
                            <p:stCondLst>
                              <p:cond delay="11500"/>
                            </p:stCondLst>
                            <p:childTnLst>
                              <p:par>
                                <p:cTn id="66" presetID="10" presetClass="entr" presetSubtype="0" fill="hold" grpId="0" nodeType="afterEffect">
                                  <p:stCondLst>
                                    <p:cond delay="0"/>
                                  </p:stCondLst>
                                  <p:childTnLst>
                                    <p:set>
                                      <p:cBhvr>
                                        <p:cTn id="67" dur="1" fill="hold">
                                          <p:stCondLst>
                                            <p:cond delay="0"/>
                                          </p:stCondLst>
                                        </p:cTn>
                                        <p:tgtEl>
                                          <p:spTgt spid="504"/>
                                        </p:tgtEl>
                                        <p:attrNameLst>
                                          <p:attrName>style.visibility</p:attrName>
                                        </p:attrNameLst>
                                      </p:cBhvr>
                                      <p:to>
                                        <p:strVal val="visible"/>
                                      </p:to>
                                    </p:set>
                                    <p:animEffect transition="in" filter="fade">
                                      <p:cBhvr>
                                        <p:cTn id="68" dur="500"/>
                                        <p:tgtEl>
                                          <p:spTgt spid="504"/>
                                        </p:tgtEl>
                                      </p:cBhvr>
                                    </p:animEffect>
                                  </p:childTnLst>
                                </p:cTn>
                              </p:par>
                              <p:par>
                                <p:cTn id="69" presetID="10" presetClass="exit" presetSubtype="0" fill="hold" grpId="0" nodeType="withEffect">
                                  <p:stCondLst>
                                    <p:cond delay="0"/>
                                  </p:stCondLst>
                                  <p:childTnLst>
                                    <p:animEffect transition="out" filter="fade">
                                      <p:cBhvr>
                                        <p:cTn id="70" dur="500"/>
                                        <p:tgtEl>
                                          <p:spTgt spid="497"/>
                                        </p:tgtEl>
                                      </p:cBhvr>
                                    </p:animEffect>
                                    <p:set>
                                      <p:cBhvr>
                                        <p:cTn id="71" dur="1" fill="hold">
                                          <p:stCondLst>
                                            <p:cond delay="499"/>
                                          </p:stCondLst>
                                        </p:cTn>
                                        <p:tgtEl>
                                          <p:spTgt spid="497"/>
                                        </p:tgtEl>
                                        <p:attrNameLst>
                                          <p:attrName>style.visibility</p:attrName>
                                        </p:attrNameLst>
                                      </p:cBhvr>
                                      <p:to>
                                        <p:strVal val="hidden"/>
                                      </p:to>
                                    </p:set>
                                  </p:childTnLst>
                                </p:cTn>
                              </p:par>
                            </p:childTnLst>
                          </p:cTn>
                        </p:par>
                        <p:par>
                          <p:cTn id="72" fill="hold">
                            <p:stCondLst>
                              <p:cond delay="12000"/>
                            </p:stCondLst>
                            <p:childTnLst>
                              <p:par>
                                <p:cTn id="73" presetID="10" presetClass="exit" presetSubtype="0" fill="hold" nodeType="afterEffect">
                                  <p:stCondLst>
                                    <p:cond delay="0"/>
                                  </p:stCondLst>
                                  <p:childTnLst>
                                    <p:animEffect transition="out" filter="fade">
                                      <p:cBhvr>
                                        <p:cTn id="74" dur="500"/>
                                        <p:tgtEl>
                                          <p:spTgt spid="499"/>
                                        </p:tgtEl>
                                      </p:cBhvr>
                                    </p:animEffect>
                                    <p:set>
                                      <p:cBhvr>
                                        <p:cTn id="75" dur="1" fill="hold">
                                          <p:stCondLst>
                                            <p:cond delay="499"/>
                                          </p:stCondLst>
                                        </p:cTn>
                                        <p:tgtEl>
                                          <p:spTgt spid="499"/>
                                        </p:tgtEl>
                                        <p:attrNameLst>
                                          <p:attrName>style.visibility</p:attrName>
                                        </p:attrNameLst>
                                      </p:cBhvr>
                                      <p:to>
                                        <p:strVal val="hidden"/>
                                      </p:to>
                                    </p:set>
                                  </p:childTnLst>
                                </p:cTn>
                              </p:par>
                            </p:childTnLst>
                          </p:cTn>
                        </p:par>
                        <p:par>
                          <p:cTn id="76" fill="hold">
                            <p:stCondLst>
                              <p:cond delay="12500"/>
                            </p:stCondLst>
                            <p:childTnLst>
                              <p:par>
                                <p:cTn id="77" presetID="42" presetClass="path" presetSubtype="0" accel="50000" decel="50000" autoRev="1" fill="hold" nodeType="afterEffect">
                                  <p:stCondLst>
                                    <p:cond delay="0"/>
                                  </p:stCondLst>
                                  <p:childTnLst>
                                    <p:animMotion origin="layout" path="M -1.38889E-6 9.87654E-7 L -0.0559 -0.47654 " pathEditMode="relative" rAng="0" ptsTypes="AA">
                                      <p:cBhvr>
                                        <p:cTn id="78" dur="5000" fill="hold"/>
                                        <p:tgtEl>
                                          <p:spTgt spid="434"/>
                                        </p:tgtEl>
                                        <p:attrNameLst>
                                          <p:attrName>ppt_x</p:attrName>
                                          <p:attrName>ppt_y</p:attrName>
                                        </p:attrNameLst>
                                      </p:cBhvr>
                                      <p:rCtr x="-2795" y="-23827"/>
                                    </p:animMotion>
                                  </p:childTnLst>
                                </p:cTn>
                              </p:par>
                              <p:par>
                                <p:cTn id="79" presetID="42" presetClass="path" presetSubtype="0" accel="50000" decel="50000" autoRev="1" fill="hold" nodeType="withEffect">
                                  <p:stCondLst>
                                    <p:cond delay="0"/>
                                  </p:stCondLst>
                                  <p:childTnLst>
                                    <p:animMotion origin="layout" path="M 2.77778E-6 9.87654E-7 L -0.34792 -0.46266 " pathEditMode="relative" rAng="0" ptsTypes="AA">
                                      <p:cBhvr>
                                        <p:cTn id="80" dur="5000" fill="hold"/>
                                        <p:tgtEl>
                                          <p:spTgt spid="430"/>
                                        </p:tgtEl>
                                        <p:attrNameLst>
                                          <p:attrName>ppt_x</p:attrName>
                                          <p:attrName>ppt_y</p:attrName>
                                        </p:attrNameLst>
                                      </p:cBhvr>
                                      <p:rCtr x="-17396" y="-23148"/>
                                    </p:animMotion>
                                  </p:childTnLst>
                                </p:cTn>
                              </p:par>
                              <p:par>
                                <p:cTn id="81" presetID="42" presetClass="path" presetSubtype="0" accel="50000" decel="50000" autoRev="1" fill="hold" nodeType="withEffect">
                                  <p:stCondLst>
                                    <p:cond delay="0"/>
                                  </p:stCondLst>
                                  <p:childTnLst>
                                    <p:animMotion origin="layout" path="M 3.88889E-6 -1.23457E-6 L -0.08403 -0.65679 " pathEditMode="relative" rAng="0" ptsTypes="AA">
                                      <p:cBhvr>
                                        <p:cTn id="82" dur="5000" fill="hold"/>
                                        <p:tgtEl>
                                          <p:spTgt spid="429"/>
                                        </p:tgtEl>
                                        <p:attrNameLst>
                                          <p:attrName>ppt_x</p:attrName>
                                          <p:attrName>ppt_y</p:attrName>
                                        </p:attrNameLst>
                                      </p:cBhvr>
                                      <p:rCtr x="-4201" y="-32840"/>
                                    </p:animMotion>
                                  </p:childTnLst>
                                </p:cTn>
                              </p:par>
                              <p:par>
                                <p:cTn id="83" presetID="42" presetClass="path" presetSubtype="0" accel="50000" decel="50000" autoRev="1" fill="hold" nodeType="withEffect">
                                  <p:stCondLst>
                                    <p:cond delay="0"/>
                                  </p:stCondLst>
                                  <p:childTnLst>
                                    <p:animMotion origin="layout" path="M 2.77778E-6 -1.23457E-6 L -0.26459 -0.58704 " pathEditMode="relative" rAng="0" ptsTypes="AA">
                                      <p:cBhvr>
                                        <p:cTn id="84" dur="5000" fill="hold"/>
                                        <p:tgtEl>
                                          <p:spTgt spid="427"/>
                                        </p:tgtEl>
                                        <p:attrNameLst>
                                          <p:attrName>ppt_x</p:attrName>
                                          <p:attrName>ppt_y</p:attrName>
                                        </p:attrNameLst>
                                      </p:cBhvr>
                                      <p:rCtr x="-13229" y="-29352"/>
                                    </p:animMotion>
                                  </p:childTnLst>
                                </p:cTn>
                              </p:par>
                              <p:par>
                                <p:cTn id="85" presetID="10" presetClass="entr" presetSubtype="0" fill="hold" nodeType="withEffect">
                                  <p:stCondLst>
                                    <p:cond delay="9000"/>
                                  </p:stCondLst>
                                  <p:childTnLst>
                                    <p:set>
                                      <p:cBhvr>
                                        <p:cTn id="86" dur="1" fill="hold">
                                          <p:stCondLst>
                                            <p:cond delay="0"/>
                                          </p:stCondLst>
                                        </p:cTn>
                                        <p:tgtEl>
                                          <p:spTgt spid="443"/>
                                        </p:tgtEl>
                                        <p:attrNameLst>
                                          <p:attrName>style.visibility</p:attrName>
                                        </p:attrNameLst>
                                      </p:cBhvr>
                                      <p:to>
                                        <p:strVal val="visible"/>
                                      </p:to>
                                    </p:set>
                                    <p:animEffect transition="in" filter="fade">
                                      <p:cBhvr>
                                        <p:cTn id="87" dur="500"/>
                                        <p:tgtEl>
                                          <p:spTgt spid="443"/>
                                        </p:tgtEl>
                                      </p:cBhvr>
                                    </p:animEffect>
                                  </p:childTnLst>
                                </p:cTn>
                              </p:par>
                              <p:par>
                                <p:cTn id="88" presetID="10" presetClass="entr" presetSubtype="0" fill="hold" nodeType="withEffect">
                                  <p:stCondLst>
                                    <p:cond delay="9000"/>
                                  </p:stCondLst>
                                  <p:childTnLst>
                                    <p:set>
                                      <p:cBhvr>
                                        <p:cTn id="89" dur="1" fill="hold">
                                          <p:stCondLst>
                                            <p:cond delay="0"/>
                                          </p:stCondLst>
                                        </p:cTn>
                                        <p:tgtEl>
                                          <p:spTgt spid="444"/>
                                        </p:tgtEl>
                                        <p:attrNameLst>
                                          <p:attrName>style.visibility</p:attrName>
                                        </p:attrNameLst>
                                      </p:cBhvr>
                                      <p:to>
                                        <p:strVal val="visible"/>
                                      </p:to>
                                    </p:set>
                                    <p:animEffect transition="in" filter="fade">
                                      <p:cBhvr>
                                        <p:cTn id="90" dur="500"/>
                                        <p:tgtEl>
                                          <p:spTgt spid="444"/>
                                        </p:tgtEl>
                                      </p:cBhvr>
                                    </p:animEffect>
                                  </p:childTnLst>
                                </p:cTn>
                              </p:par>
                              <p:par>
                                <p:cTn id="91" presetID="10" presetClass="entr" presetSubtype="0" fill="hold" nodeType="withEffect">
                                  <p:stCondLst>
                                    <p:cond delay="9000"/>
                                  </p:stCondLst>
                                  <p:childTnLst>
                                    <p:set>
                                      <p:cBhvr>
                                        <p:cTn id="92" dur="1" fill="hold">
                                          <p:stCondLst>
                                            <p:cond delay="0"/>
                                          </p:stCondLst>
                                        </p:cTn>
                                        <p:tgtEl>
                                          <p:spTgt spid="445"/>
                                        </p:tgtEl>
                                        <p:attrNameLst>
                                          <p:attrName>style.visibility</p:attrName>
                                        </p:attrNameLst>
                                      </p:cBhvr>
                                      <p:to>
                                        <p:strVal val="visible"/>
                                      </p:to>
                                    </p:set>
                                    <p:animEffect transition="in" filter="fade">
                                      <p:cBhvr>
                                        <p:cTn id="93" dur="500"/>
                                        <p:tgtEl>
                                          <p:spTgt spid="445"/>
                                        </p:tgtEl>
                                      </p:cBhvr>
                                    </p:animEffect>
                                  </p:childTnLst>
                                </p:cTn>
                              </p:par>
                              <p:par>
                                <p:cTn id="94" presetID="10" presetClass="entr" presetSubtype="0" fill="hold" nodeType="withEffect">
                                  <p:stCondLst>
                                    <p:cond delay="9000"/>
                                  </p:stCondLst>
                                  <p:childTnLst>
                                    <p:set>
                                      <p:cBhvr>
                                        <p:cTn id="95" dur="1" fill="hold">
                                          <p:stCondLst>
                                            <p:cond delay="0"/>
                                          </p:stCondLst>
                                        </p:cTn>
                                        <p:tgtEl>
                                          <p:spTgt spid="446"/>
                                        </p:tgtEl>
                                        <p:attrNameLst>
                                          <p:attrName>style.visibility</p:attrName>
                                        </p:attrNameLst>
                                      </p:cBhvr>
                                      <p:to>
                                        <p:strVal val="visible"/>
                                      </p:to>
                                    </p:set>
                                    <p:animEffect transition="in" filter="fade">
                                      <p:cBhvr>
                                        <p:cTn id="96" dur="500"/>
                                        <p:tgtEl>
                                          <p:spTgt spid="446"/>
                                        </p:tgtEl>
                                      </p:cBhvr>
                                    </p:animEffect>
                                  </p:childTnLst>
                                </p:cTn>
                              </p:par>
                              <p:par>
                                <p:cTn id="97" presetID="10" presetClass="exit" presetSubtype="0" fill="hold" nodeType="withEffect">
                                  <p:stCondLst>
                                    <p:cond delay="4000"/>
                                  </p:stCondLst>
                                  <p:childTnLst>
                                    <p:animEffect transition="out" filter="fade">
                                      <p:cBhvr>
                                        <p:cTn id="98" dur="500"/>
                                        <p:tgtEl>
                                          <p:spTgt spid="414"/>
                                        </p:tgtEl>
                                      </p:cBhvr>
                                    </p:animEffect>
                                    <p:set>
                                      <p:cBhvr>
                                        <p:cTn id="99" dur="1" fill="hold">
                                          <p:stCondLst>
                                            <p:cond delay="499"/>
                                          </p:stCondLst>
                                        </p:cTn>
                                        <p:tgtEl>
                                          <p:spTgt spid="414"/>
                                        </p:tgtEl>
                                        <p:attrNameLst>
                                          <p:attrName>style.visibility</p:attrName>
                                        </p:attrNameLst>
                                      </p:cBhvr>
                                      <p:to>
                                        <p:strVal val="hidden"/>
                                      </p:to>
                                    </p:set>
                                  </p:childTnLst>
                                </p:cTn>
                              </p:par>
                              <p:par>
                                <p:cTn id="100" presetID="10" presetClass="exit" presetSubtype="0" fill="hold" nodeType="withEffect">
                                  <p:stCondLst>
                                    <p:cond delay="4000"/>
                                  </p:stCondLst>
                                  <p:childTnLst>
                                    <p:animEffect transition="out" filter="fade">
                                      <p:cBhvr>
                                        <p:cTn id="101" dur="500"/>
                                        <p:tgtEl>
                                          <p:spTgt spid="416"/>
                                        </p:tgtEl>
                                      </p:cBhvr>
                                    </p:animEffect>
                                    <p:set>
                                      <p:cBhvr>
                                        <p:cTn id="102" dur="1" fill="hold">
                                          <p:stCondLst>
                                            <p:cond delay="499"/>
                                          </p:stCondLst>
                                        </p:cTn>
                                        <p:tgtEl>
                                          <p:spTgt spid="416"/>
                                        </p:tgtEl>
                                        <p:attrNameLst>
                                          <p:attrName>style.visibility</p:attrName>
                                        </p:attrNameLst>
                                      </p:cBhvr>
                                      <p:to>
                                        <p:strVal val="hidden"/>
                                      </p:to>
                                    </p:set>
                                  </p:childTnLst>
                                </p:cTn>
                              </p:par>
                              <p:par>
                                <p:cTn id="103" presetID="10" presetClass="exit" presetSubtype="0" fill="hold" nodeType="withEffect">
                                  <p:stCondLst>
                                    <p:cond delay="4000"/>
                                  </p:stCondLst>
                                  <p:childTnLst>
                                    <p:animEffect transition="out" filter="fade">
                                      <p:cBhvr>
                                        <p:cTn id="104" dur="500"/>
                                        <p:tgtEl>
                                          <p:spTgt spid="417"/>
                                        </p:tgtEl>
                                      </p:cBhvr>
                                    </p:animEffect>
                                    <p:set>
                                      <p:cBhvr>
                                        <p:cTn id="105" dur="1" fill="hold">
                                          <p:stCondLst>
                                            <p:cond delay="499"/>
                                          </p:stCondLst>
                                        </p:cTn>
                                        <p:tgtEl>
                                          <p:spTgt spid="417"/>
                                        </p:tgtEl>
                                        <p:attrNameLst>
                                          <p:attrName>style.visibility</p:attrName>
                                        </p:attrNameLst>
                                      </p:cBhvr>
                                      <p:to>
                                        <p:strVal val="hidden"/>
                                      </p:to>
                                    </p:set>
                                  </p:childTnLst>
                                </p:cTn>
                              </p:par>
                              <p:par>
                                <p:cTn id="106" presetID="10" presetClass="exit" presetSubtype="0" fill="hold" nodeType="withEffect">
                                  <p:stCondLst>
                                    <p:cond delay="4000"/>
                                  </p:stCondLst>
                                  <p:childTnLst>
                                    <p:animEffect transition="out" filter="fade">
                                      <p:cBhvr>
                                        <p:cTn id="107" dur="500"/>
                                        <p:tgtEl>
                                          <p:spTgt spid="415"/>
                                        </p:tgtEl>
                                      </p:cBhvr>
                                    </p:animEffect>
                                    <p:set>
                                      <p:cBhvr>
                                        <p:cTn id="108" dur="1" fill="hold">
                                          <p:stCondLst>
                                            <p:cond delay="499"/>
                                          </p:stCondLst>
                                        </p:cTn>
                                        <p:tgtEl>
                                          <p:spTgt spid="415"/>
                                        </p:tgtEl>
                                        <p:attrNameLst>
                                          <p:attrName>style.visibility</p:attrName>
                                        </p:attrNameLst>
                                      </p:cBhvr>
                                      <p:to>
                                        <p:strVal val="hidden"/>
                                      </p:to>
                                    </p:set>
                                  </p:childTnLst>
                                </p:cTn>
                              </p:par>
                            </p:childTnLst>
                          </p:cTn>
                        </p:par>
                        <p:par>
                          <p:cTn id="109" fill="hold">
                            <p:stCondLst>
                              <p:cond delay="22500"/>
                            </p:stCondLst>
                            <p:childTnLst>
                              <p:par>
                                <p:cTn id="110" presetID="42" presetClass="path" presetSubtype="0" accel="50000" decel="50000" autoRev="1" fill="hold" nodeType="afterEffect">
                                  <p:stCondLst>
                                    <p:cond delay="0"/>
                                  </p:stCondLst>
                                  <p:childTnLst>
                                    <p:animMotion origin="layout" path="M 3.88889E-6 9.87654E-7 L 0.44461 -0.40679 " pathEditMode="relative" rAng="0" ptsTypes="AA">
                                      <p:cBhvr>
                                        <p:cTn id="111" dur="5000" fill="hold"/>
                                        <p:tgtEl>
                                          <p:spTgt spid="432"/>
                                        </p:tgtEl>
                                        <p:attrNameLst>
                                          <p:attrName>ppt_x</p:attrName>
                                          <p:attrName>ppt_y</p:attrName>
                                        </p:attrNameLst>
                                      </p:cBhvr>
                                      <p:rCtr x="22222" y="-20340"/>
                                    </p:animMotion>
                                  </p:childTnLst>
                                </p:cTn>
                              </p:par>
                              <p:par>
                                <p:cTn id="112" presetID="10" presetClass="exit" presetSubtype="0" fill="hold" nodeType="withEffect">
                                  <p:stCondLst>
                                    <p:cond delay="500"/>
                                  </p:stCondLst>
                                  <p:childTnLst>
                                    <p:animEffect transition="out" filter="fade">
                                      <p:cBhvr>
                                        <p:cTn id="113" dur="500"/>
                                        <p:tgtEl>
                                          <p:spTgt spid="437"/>
                                        </p:tgtEl>
                                      </p:cBhvr>
                                    </p:animEffect>
                                    <p:set>
                                      <p:cBhvr>
                                        <p:cTn id="114" dur="1" fill="hold">
                                          <p:stCondLst>
                                            <p:cond delay="499"/>
                                          </p:stCondLst>
                                        </p:cTn>
                                        <p:tgtEl>
                                          <p:spTgt spid="437"/>
                                        </p:tgtEl>
                                        <p:attrNameLst>
                                          <p:attrName>style.visibility</p:attrName>
                                        </p:attrNameLst>
                                      </p:cBhvr>
                                      <p:to>
                                        <p:strVal val="hidden"/>
                                      </p:to>
                                    </p:set>
                                  </p:childTnLst>
                                </p:cTn>
                              </p:par>
                              <p:par>
                                <p:cTn id="115" presetID="10" presetClass="entr" presetSubtype="0" fill="hold" nodeType="withEffect">
                                  <p:stCondLst>
                                    <p:cond delay="5000"/>
                                  </p:stCondLst>
                                  <p:childTnLst>
                                    <p:set>
                                      <p:cBhvr>
                                        <p:cTn id="116" dur="1" fill="hold">
                                          <p:stCondLst>
                                            <p:cond delay="0"/>
                                          </p:stCondLst>
                                        </p:cTn>
                                        <p:tgtEl>
                                          <p:spTgt spid="342"/>
                                        </p:tgtEl>
                                        <p:attrNameLst>
                                          <p:attrName>style.visibility</p:attrName>
                                        </p:attrNameLst>
                                      </p:cBhvr>
                                      <p:to>
                                        <p:strVal val="visible"/>
                                      </p:to>
                                    </p:set>
                                    <p:animEffect transition="in" filter="fade">
                                      <p:cBhvr>
                                        <p:cTn id="117" dur="500"/>
                                        <p:tgtEl>
                                          <p:spTgt spid="342"/>
                                        </p:tgtEl>
                                      </p:cBhvr>
                                    </p:animEffect>
                                  </p:childTnLst>
                                </p:cTn>
                              </p:par>
                            </p:childTnLst>
                          </p:cTn>
                        </p:par>
                        <p:par>
                          <p:cTn id="118" fill="hold">
                            <p:stCondLst>
                              <p:cond delay="32500"/>
                            </p:stCondLst>
                            <p:childTnLst>
                              <p:par>
                                <p:cTn id="119" presetID="10" presetClass="entr" presetSubtype="0" fill="hold" nodeType="afterEffect">
                                  <p:stCondLst>
                                    <p:cond delay="0"/>
                                  </p:stCondLst>
                                  <p:childTnLst>
                                    <p:set>
                                      <p:cBhvr>
                                        <p:cTn id="120" dur="1" fill="hold">
                                          <p:stCondLst>
                                            <p:cond delay="0"/>
                                          </p:stCondLst>
                                        </p:cTn>
                                        <p:tgtEl>
                                          <p:spTgt spid="498"/>
                                        </p:tgtEl>
                                        <p:attrNameLst>
                                          <p:attrName>style.visibility</p:attrName>
                                        </p:attrNameLst>
                                      </p:cBhvr>
                                      <p:to>
                                        <p:strVal val="visible"/>
                                      </p:to>
                                    </p:set>
                                    <p:animEffect transition="in" filter="fade">
                                      <p:cBhvr>
                                        <p:cTn id="121" dur="5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7" grpId="0" animBg="1"/>
      <p:bldP spid="50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 name="Oval 1">
            <a:extLst>
              <a:ext uri="{FF2B5EF4-FFF2-40B4-BE49-F238E27FC236}">
                <a16:creationId xmlns:a16="http://schemas.microsoft.com/office/drawing/2014/main" id="{9B4A15EC-BFB3-E21D-17D8-EA91C9DEB402}"/>
              </a:ext>
            </a:extLst>
          </p:cNvPr>
          <p:cNvSpPr/>
          <p:nvPr/>
        </p:nvSpPr>
        <p:spPr>
          <a:xfrm>
            <a:off x="9216302" y="1497225"/>
            <a:ext cx="3788498" cy="2150639"/>
          </a:xfrm>
          <a:prstGeom prst="ellipse">
            <a:avLst/>
          </a:prstGeom>
          <a:solidFill>
            <a:srgbClr val="FDFFE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60"/>
          </a:p>
        </p:txBody>
      </p:sp>
      <p:grpSp>
        <p:nvGrpSpPr>
          <p:cNvPr id="3" name="Group 2">
            <a:extLst>
              <a:ext uri="{FF2B5EF4-FFF2-40B4-BE49-F238E27FC236}">
                <a16:creationId xmlns:a16="http://schemas.microsoft.com/office/drawing/2014/main" id="{1B2CF942-C345-DCAE-8B6F-E01263E91CD3}"/>
              </a:ext>
            </a:extLst>
          </p:cNvPr>
          <p:cNvGrpSpPr/>
          <p:nvPr/>
        </p:nvGrpSpPr>
        <p:grpSpPr>
          <a:xfrm>
            <a:off x="9321418" y="2317682"/>
            <a:ext cx="463004" cy="184465"/>
            <a:chOff x="6554122" y="772370"/>
            <a:chExt cx="325550" cy="129702"/>
          </a:xfrm>
        </p:grpSpPr>
        <p:sp>
          <p:nvSpPr>
            <p:cNvPr id="4" name="Google Shape;893;p38">
              <a:extLst>
                <a:ext uri="{FF2B5EF4-FFF2-40B4-BE49-F238E27FC236}">
                  <a16:creationId xmlns:a16="http://schemas.microsoft.com/office/drawing/2014/main" id="{6ACCA387-FA1C-4C93-32E6-DAC0D307847D}"/>
                </a:ext>
              </a:extLst>
            </p:cNvPr>
            <p:cNvSpPr/>
            <p:nvPr/>
          </p:nvSpPr>
          <p:spPr>
            <a:xfrm rot="-466620">
              <a:off x="6601797" y="7723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 name="Google Shape;894;p38">
              <a:extLst>
                <a:ext uri="{FF2B5EF4-FFF2-40B4-BE49-F238E27FC236}">
                  <a16:creationId xmlns:a16="http://schemas.microsoft.com/office/drawing/2014/main" id="{6C95F517-4FCC-E567-3D34-9CE689DD2991}"/>
                </a:ext>
              </a:extLst>
            </p:cNvPr>
            <p:cNvSpPr/>
            <p:nvPr/>
          </p:nvSpPr>
          <p:spPr>
            <a:xfrm rot="-466620">
              <a:off x="6554122" y="8384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7" name="Google Shape;895;p38">
              <a:extLst>
                <a:ext uri="{FF2B5EF4-FFF2-40B4-BE49-F238E27FC236}">
                  <a16:creationId xmlns:a16="http://schemas.microsoft.com/office/drawing/2014/main" id="{6DEFF474-6B25-40AA-2B53-F482D53BB4CA}"/>
                </a:ext>
              </a:extLst>
            </p:cNvPr>
            <p:cNvSpPr/>
            <p:nvPr/>
          </p:nvSpPr>
          <p:spPr>
            <a:xfrm rot="7885">
              <a:off x="6748872" y="8384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8" name="Google Shape;896;p38">
              <a:extLst>
                <a:ext uri="{FF2B5EF4-FFF2-40B4-BE49-F238E27FC236}">
                  <a16:creationId xmlns:a16="http://schemas.microsoft.com/office/drawing/2014/main" id="{6E262586-C4A2-957D-005E-089C6CDEFFC8}"/>
                </a:ext>
              </a:extLst>
            </p:cNvPr>
            <p:cNvSpPr/>
            <p:nvPr/>
          </p:nvSpPr>
          <p:spPr>
            <a:xfrm rot="292373">
              <a:off x="6690052" y="8031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9" name="Google Shape;897;p38">
              <a:extLst>
                <a:ext uri="{FF2B5EF4-FFF2-40B4-BE49-F238E27FC236}">
                  <a16:creationId xmlns:a16="http://schemas.microsoft.com/office/drawing/2014/main" id="{D54E9CD5-F65B-F9E7-1D22-F1482DF8A592}"/>
                </a:ext>
              </a:extLst>
            </p:cNvPr>
            <p:cNvSpPr/>
            <p:nvPr/>
          </p:nvSpPr>
          <p:spPr>
            <a:xfrm rot="410879">
              <a:off x="6638226" y="8385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0" name="Group 9">
            <a:extLst>
              <a:ext uri="{FF2B5EF4-FFF2-40B4-BE49-F238E27FC236}">
                <a16:creationId xmlns:a16="http://schemas.microsoft.com/office/drawing/2014/main" id="{33302363-C66A-AB58-A099-9E8007E6C141}"/>
              </a:ext>
            </a:extLst>
          </p:cNvPr>
          <p:cNvGrpSpPr/>
          <p:nvPr/>
        </p:nvGrpSpPr>
        <p:grpSpPr>
          <a:xfrm>
            <a:off x="9755641" y="2800882"/>
            <a:ext cx="463004" cy="184465"/>
            <a:chOff x="6859435" y="1112120"/>
            <a:chExt cx="325550" cy="129702"/>
          </a:xfrm>
        </p:grpSpPr>
        <p:sp>
          <p:nvSpPr>
            <p:cNvPr id="11" name="Google Shape;898;p38">
              <a:extLst>
                <a:ext uri="{FF2B5EF4-FFF2-40B4-BE49-F238E27FC236}">
                  <a16:creationId xmlns:a16="http://schemas.microsoft.com/office/drawing/2014/main" id="{4043C6D4-B5CB-25BC-5505-41828E11F190}"/>
                </a:ext>
              </a:extLst>
            </p:cNvPr>
            <p:cNvSpPr/>
            <p:nvPr/>
          </p:nvSpPr>
          <p:spPr>
            <a:xfrm rot="-466620">
              <a:off x="6907110" y="11121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2" name="Google Shape;899;p38">
              <a:extLst>
                <a:ext uri="{FF2B5EF4-FFF2-40B4-BE49-F238E27FC236}">
                  <a16:creationId xmlns:a16="http://schemas.microsoft.com/office/drawing/2014/main" id="{307CF723-E1CF-AADB-6773-5B0DE1012E61}"/>
                </a:ext>
              </a:extLst>
            </p:cNvPr>
            <p:cNvSpPr/>
            <p:nvPr/>
          </p:nvSpPr>
          <p:spPr>
            <a:xfrm rot="-466620">
              <a:off x="6859435" y="11782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3" name="Google Shape;900;p38">
              <a:extLst>
                <a:ext uri="{FF2B5EF4-FFF2-40B4-BE49-F238E27FC236}">
                  <a16:creationId xmlns:a16="http://schemas.microsoft.com/office/drawing/2014/main" id="{7723A206-8F41-DB5C-0A10-74003E3AE920}"/>
                </a:ext>
              </a:extLst>
            </p:cNvPr>
            <p:cNvSpPr/>
            <p:nvPr/>
          </p:nvSpPr>
          <p:spPr>
            <a:xfrm rot="7885">
              <a:off x="7054185" y="11782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4" name="Google Shape;901;p38">
              <a:extLst>
                <a:ext uri="{FF2B5EF4-FFF2-40B4-BE49-F238E27FC236}">
                  <a16:creationId xmlns:a16="http://schemas.microsoft.com/office/drawing/2014/main" id="{B7B0B448-2ABB-A338-8FB0-E5502D2C6004}"/>
                </a:ext>
              </a:extLst>
            </p:cNvPr>
            <p:cNvSpPr/>
            <p:nvPr/>
          </p:nvSpPr>
          <p:spPr>
            <a:xfrm rot="292373">
              <a:off x="6995364" y="11429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5" name="Google Shape;902;p38">
              <a:extLst>
                <a:ext uri="{FF2B5EF4-FFF2-40B4-BE49-F238E27FC236}">
                  <a16:creationId xmlns:a16="http://schemas.microsoft.com/office/drawing/2014/main" id="{27E5866E-314C-FECF-432D-944A0FC9C1B0}"/>
                </a:ext>
              </a:extLst>
            </p:cNvPr>
            <p:cNvSpPr/>
            <p:nvPr/>
          </p:nvSpPr>
          <p:spPr>
            <a:xfrm rot="410879">
              <a:off x="6943538" y="11782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6" name="Group 15">
            <a:extLst>
              <a:ext uri="{FF2B5EF4-FFF2-40B4-BE49-F238E27FC236}">
                <a16:creationId xmlns:a16="http://schemas.microsoft.com/office/drawing/2014/main" id="{9ED1684E-38DC-08B6-9AD5-46A54651DA7B}"/>
              </a:ext>
            </a:extLst>
          </p:cNvPr>
          <p:cNvGrpSpPr/>
          <p:nvPr/>
        </p:nvGrpSpPr>
        <p:grpSpPr>
          <a:xfrm>
            <a:off x="10469348" y="2906837"/>
            <a:ext cx="463004" cy="184465"/>
            <a:chOff x="7361260" y="1186620"/>
            <a:chExt cx="325550" cy="129702"/>
          </a:xfrm>
        </p:grpSpPr>
        <p:sp>
          <p:nvSpPr>
            <p:cNvPr id="17" name="Google Shape;903;p38">
              <a:extLst>
                <a:ext uri="{FF2B5EF4-FFF2-40B4-BE49-F238E27FC236}">
                  <a16:creationId xmlns:a16="http://schemas.microsoft.com/office/drawing/2014/main" id="{E2E02E4F-9120-1A6D-AFE5-04C128400E06}"/>
                </a:ext>
              </a:extLst>
            </p:cNvPr>
            <p:cNvSpPr/>
            <p:nvPr/>
          </p:nvSpPr>
          <p:spPr>
            <a:xfrm rot="-466620">
              <a:off x="7408935" y="11866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 name="Google Shape;904;p38">
              <a:extLst>
                <a:ext uri="{FF2B5EF4-FFF2-40B4-BE49-F238E27FC236}">
                  <a16:creationId xmlns:a16="http://schemas.microsoft.com/office/drawing/2014/main" id="{B0A1B297-27B3-8FDC-E500-C92FE52A6581}"/>
                </a:ext>
              </a:extLst>
            </p:cNvPr>
            <p:cNvSpPr/>
            <p:nvPr/>
          </p:nvSpPr>
          <p:spPr>
            <a:xfrm rot="-466620">
              <a:off x="7361260" y="12527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 name="Google Shape;905;p38">
              <a:extLst>
                <a:ext uri="{FF2B5EF4-FFF2-40B4-BE49-F238E27FC236}">
                  <a16:creationId xmlns:a16="http://schemas.microsoft.com/office/drawing/2014/main" id="{40732ED1-9B1D-0D26-7048-38F5959A49A0}"/>
                </a:ext>
              </a:extLst>
            </p:cNvPr>
            <p:cNvSpPr/>
            <p:nvPr/>
          </p:nvSpPr>
          <p:spPr>
            <a:xfrm rot="7885">
              <a:off x="7556010" y="12527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0" name="Google Shape;906;p38">
              <a:extLst>
                <a:ext uri="{FF2B5EF4-FFF2-40B4-BE49-F238E27FC236}">
                  <a16:creationId xmlns:a16="http://schemas.microsoft.com/office/drawing/2014/main" id="{FC3C6798-DAA4-99FE-6BED-AEBCCC376E4F}"/>
                </a:ext>
              </a:extLst>
            </p:cNvPr>
            <p:cNvSpPr/>
            <p:nvPr/>
          </p:nvSpPr>
          <p:spPr>
            <a:xfrm rot="292373">
              <a:off x="7497189" y="12174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 name="Google Shape;907;p38">
              <a:extLst>
                <a:ext uri="{FF2B5EF4-FFF2-40B4-BE49-F238E27FC236}">
                  <a16:creationId xmlns:a16="http://schemas.microsoft.com/office/drawing/2014/main" id="{3C0AF9AB-DDC8-453C-AE9B-B7104EA8AFD2}"/>
                </a:ext>
              </a:extLst>
            </p:cNvPr>
            <p:cNvSpPr/>
            <p:nvPr/>
          </p:nvSpPr>
          <p:spPr>
            <a:xfrm rot="410879">
              <a:off x="7445363" y="12527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2" name="Group 21">
            <a:extLst>
              <a:ext uri="{FF2B5EF4-FFF2-40B4-BE49-F238E27FC236}">
                <a16:creationId xmlns:a16="http://schemas.microsoft.com/office/drawing/2014/main" id="{05AA8BBA-F305-3925-F35F-C2F9A38C2F8C}"/>
              </a:ext>
            </a:extLst>
          </p:cNvPr>
          <p:cNvGrpSpPr/>
          <p:nvPr/>
        </p:nvGrpSpPr>
        <p:grpSpPr>
          <a:xfrm>
            <a:off x="11198912" y="3330908"/>
            <a:ext cx="463004" cy="184465"/>
            <a:chOff x="7874235" y="1484795"/>
            <a:chExt cx="325550" cy="129702"/>
          </a:xfrm>
        </p:grpSpPr>
        <p:sp>
          <p:nvSpPr>
            <p:cNvPr id="23" name="Google Shape;908;p38">
              <a:extLst>
                <a:ext uri="{FF2B5EF4-FFF2-40B4-BE49-F238E27FC236}">
                  <a16:creationId xmlns:a16="http://schemas.microsoft.com/office/drawing/2014/main" id="{D86DEC56-05AA-BE75-C251-4AEC7A631593}"/>
                </a:ext>
              </a:extLst>
            </p:cNvPr>
            <p:cNvSpPr/>
            <p:nvPr/>
          </p:nvSpPr>
          <p:spPr>
            <a:xfrm rot="-466620">
              <a:off x="7921910" y="14847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4" name="Google Shape;909;p38">
              <a:extLst>
                <a:ext uri="{FF2B5EF4-FFF2-40B4-BE49-F238E27FC236}">
                  <a16:creationId xmlns:a16="http://schemas.microsoft.com/office/drawing/2014/main" id="{B5B17193-D151-6EA3-C2AB-6F298EA99DC9}"/>
                </a:ext>
              </a:extLst>
            </p:cNvPr>
            <p:cNvSpPr/>
            <p:nvPr/>
          </p:nvSpPr>
          <p:spPr>
            <a:xfrm rot="-466620">
              <a:off x="7874235" y="15508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5" name="Google Shape;910;p38">
              <a:extLst>
                <a:ext uri="{FF2B5EF4-FFF2-40B4-BE49-F238E27FC236}">
                  <a16:creationId xmlns:a16="http://schemas.microsoft.com/office/drawing/2014/main" id="{EEE1E448-E763-034A-EC15-245DE664D084}"/>
                </a:ext>
              </a:extLst>
            </p:cNvPr>
            <p:cNvSpPr/>
            <p:nvPr/>
          </p:nvSpPr>
          <p:spPr>
            <a:xfrm rot="7885">
              <a:off x="8068985" y="15508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6" name="Google Shape;911;p38">
              <a:extLst>
                <a:ext uri="{FF2B5EF4-FFF2-40B4-BE49-F238E27FC236}">
                  <a16:creationId xmlns:a16="http://schemas.microsoft.com/office/drawing/2014/main" id="{A37080D0-750D-1C81-4382-035E63832CF4}"/>
                </a:ext>
              </a:extLst>
            </p:cNvPr>
            <p:cNvSpPr/>
            <p:nvPr/>
          </p:nvSpPr>
          <p:spPr>
            <a:xfrm rot="292373">
              <a:off x="8010164" y="15156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7" name="Google Shape;912;p38">
              <a:extLst>
                <a:ext uri="{FF2B5EF4-FFF2-40B4-BE49-F238E27FC236}">
                  <a16:creationId xmlns:a16="http://schemas.microsoft.com/office/drawing/2014/main" id="{356DF6BE-124B-6EAB-7E6D-E16EC69D6270}"/>
                </a:ext>
              </a:extLst>
            </p:cNvPr>
            <p:cNvSpPr/>
            <p:nvPr/>
          </p:nvSpPr>
          <p:spPr>
            <a:xfrm rot="410879">
              <a:off x="7958338" y="15509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8" name="Group 27">
            <a:extLst>
              <a:ext uri="{FF2B5EF4-FFF2-40B4-BE49-F238E27FC236}">
                <a16:creationId xmlns:a16="http://schemas.microsoft.com/office/drawing/2014/main" id="{22C0F80B-5C08-24EE-B18F-839205DE0DEF}"/>
              </a:ext>
            </a:extLst>
          </p:cNvPr>
          <p:cNvGrpSpPr/>
          <p:nvPr/>
        </p:nvGrpSpPr>
        <p:grpSpPr>
          <a:xfrm>
            <a:off x="9779552" y="2086393"/>
            <a:ext cx="463004" cy="184465"/>
            <a:chOff x="6876247" y="609745"/>
            <a:chExt cx="325550" cy="129702"/>
          </a:xfrm>
        </p:grpSpPr>
        <p:sp>
          <p:nvSpPr>
            <p:cNvPr id="29" name="Google Shape;913;p38">
              <a:extLst>
                <a:ext uri="{FF2B5EF4-FFF2-40B4-BE49-F238E27FC236}">
                  <a16:creationId xmlns:a16="http://schemas.microsoft.com/office/drawing/2014/main" id="{D9D98EF8-27BA-486C-38E4-F0A531FBB063}"/>
                </a:ext>
              </a:extLst>
            </p:cNvPr>
            <p:cNvSpPr/>
            <p:nvPr/>
          </p:nvSpPr>
          <p:spPr>
            <a:xfrm rot="-466620">
              <a:off x="6923922" y="6097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 name="Google Shape;914;p38">
              <a:extLst>
                <a:ext uri="{FF2B5EF4-FFF2-40B4-BE49-F238E27FC236}">
                  <a16:creationId xmlns:a16="http://schemas.microsoft.com/office/drawing/2014/main" id="{16FABEAA-00B5-3129-5B35-551576AC46C4}"/>
                </a:ext>
              </a:extLst>
            </p:cNvPr>
            <p:cNvSpPr/>
            <p:nvPr/>
          </p:nvSpPr>
          <p:spPr>
            <a:xfrm rot="-466620">
              <a:off x="6876247" y="6758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1" name="Google Shape;915;p38">
              <a:extLst>
                <a:ext uri="{FF2B5EF4-FFF2-40B4-BE49-F238E27FC236}">
                  <a16:creationId xmlns:a16="http://schemas.microsoft.com/office/drawing/2014/main" id="{F35FC529-C4D9-3FD5-9696-FF57B1248BBE}"/>
                </a:ext>
              </a:extLst>
            </p:cNvPr>
            <p:cNvSpPr/>
            <p:nvPr/>
          </p:nvSpPr>
          <p:spPr>
            <a:xfrm rot="7885">
              <a:off x="7070997" y="6758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2" name="Google Shape;916;p38">
              <a:extLst>
                <a:ext uri="{FF2B5EF4-FFF2-40B4-BE49-F238E27FC236}">
                  <a16:creationId xmlns:a16="http://schemas.microsoft.com/office/drawing/2014/main" id="{845403B0-5926-F2BD-FB5F-965AD576BDFC}"/>
                </a:ext>
              </a:extLst>
            </p:cNvPr>
            <p:cNvSpPr/>
            <p:nvPr/>
          </p:nvSpPr>
          <p:spPr>
            <a:xfrm rot="292373">
              <a:off x="7012177" y="6405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3" name="Google Shape;917;p38">
              <a:extLst>
                <a:ext uri="{FF2B5EF4-FFF2-40B4-BE49-F238E27FC236}">
                  <a16:creationId xmlns:a16="http://schemas.microsoft.com/office/drawing/2014/main" id="{C3E76C9B-868C-3FD4-A49F-8EAF95DA5E9F}"/>
                </a:ext>
              </a:extLst>
            </p:cNvPr>
            <p:cNvSpPr/>
            <p:nvPr/>
          </p:nvSpPr>
          <p:spPr>
            <a:xfrm rot="410879">
              <a:off x="6960351" y="6759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4" name="Group 33">
            <a:extLst>
              <a:ext uri="{FF2B5EF4-FFF2-40B4-BE49-F238E27FC236}">
                <a16:creationId xmlns:a16="http://schemas.microsoft.com/office/drawing/2014/main" id="{40A9418B-C27A-4B66-849F-3AEABD84C47C}"/>
              </a:ext>
            </a:extLst>
          </p:cNvPr>
          <p:cNvGrpSpPr/>
          <p:nvPr/>
        </p:nvGrpSpPr>
        <p:grpSpPr>
          <a:xfrm>
            <a:off x="10785046" y="2073451"/>
            <a:ext cx="463004" cy="184465"/>
            <a:chOff x="7583235" y="600645"/>
            <a:chExt cx="325550" cy="129702"/>
          </a:xfrm>
        </p:grpSpPr>
        <p:sp>
          <p:nvSpPr>
            <p:cNvPr id="35" name="Google Shape;918;p38">
              <a:extLst>
                <a:ext uri="{FF2B5EF4-FFF2-40B4-BE49-F238E27FC236}">
                  <a16:creationId xmlns:a16="http://schemas.microsoft.com/office/drawing/2014/main" id="{885D4545-282F-0FB1-058F-CE7F55C26175}"/>
                </a:ext>
              </a:extLst>
            </p:cNvPr>
            <p:cNvSpPr/>
            <p:nvPr/>
          </p:nvSpPr>
          <p:spPr>
            <a:xfrm rot="-466620">
              <a:off x="7630910" y="600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6" name="Google Shape;919;p38">
              <a:extLst>
                <a:ext uri="{FF2B5EF4-FFF2-40B4-BE49-F238E27FC236}">
                  <a16:creationId xmlns:a16="http://schemas.microsoft.com/office/drawing/2014/main" id="{E9E22C6F-4F08-E4C0-B048-D8113BC693DD}"/>
                </a:ext>
              </a:extLst>
            </p:cNvPr>
            <p:cNvSpPr/>
            <p:nvPr/>
          </p:nvSpPr>
          <p:spPr>
            <a:xfrm rot="-466620">
              <a:off x="7583235" y="666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7" name="Google Shape;920;p38">
              <a:extLst>
                <a:ext uri="{FF2B5EF4-FFF2-40B4-BE49-F238E27FC236}">
                  <a16:creationId xmlns:a16="http://schemas.microsoft.com/office/drawing/2014/main" id="{D4CB91EE-E2E7-64C3-6BE1-A5D49CCAE31B}"/>
                </a:ext>
              </a:extLst>
            </p:cNvPr>
            <p:cNvSpPr/>
            <p:nvPr/>
          </p:nvSpPr>
          <p:spPr>
            <a:xfrm rot="7885">
              <a:off x="7777985" y="666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 name="Google Shape;921;p38">
              <a:extLst>
                <a:ext uri="{FF2B5EF4-FFF2-40B4-BE49-F238E27FC236}">
                  <a16:creationId xmlns:a16="http://schemas.microsoft.com/office/drawing/2014/main" id="{CD23045B-2351-51BC-2FDF-DA102F38F1A4}"/>
                </a:ext>
              </a:extLst>
            </p:cNvPr>
            <p:cNvSpPr/>
            <p:nvPr/>
          </p:nvSpPr>
          <p:spPr>
            <a:xfrm rot="292373">
              <a:off x="7719164" y="631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 name="Google Shape;922;p38">
              <a:extLst>
                <a:ext uri="{FF2B5EF4-FFF2-40B4-BE49-F238E27FC236}">
                  <a16:creationId xmlns:a16="http://schemas.microsoft.com/office/drawing/2014/main" id="{73B3DE9B-430D-1900-514A-65A84BDF5653}"/>
                </a:ext>
              </a:extLst>
            </p:cNvPr>
            <p:cNvSpPr/>
            <p:nvPr/>
          </p:nvSpPr>
          <p:spPr>
            <a:xfrm rot="410879">
              <a:off x="7667338" y="666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40" name="Group 39">
            <a:extLst>
              <a:ext uri="{FF2B5EF4-FFF2-40B4-BE49-F238E27FC236}">
                <a16:creationId xmlns:a16="http://schemas.microsoft.com/office/drawing/2014/main" id="{585FC361-5BDD-B3A3-7576-C33A1755C48D}"/>
              </a:ext>
            </a:extLst>
          </p:cNvPr>
          <p:cNvGrpSpPr/>
          <p:nvPr/>
        </p:nvGrpSpPr>
        <p:grpSpPr>
          <a:xfrm>
            <a:off x="10241579" y="1769273"/>
            <a:ext cx="463004" cy="184465"/>
            <a:chOff x="7201110" y="386770"/>
            <a:chExt cx="325550" cy="129702"/>
          </a:xfrm>
        </p:grpSpPr>
        <p:sp>
          <p:nvSpPr>
            <p:cNvPr id="41" name="Google Shape;923;p38">
              <a:extLst>
                <a:ext uri="{FF2B5EF4-FFF2-40B4-BE49-F238E27FC236}">
                  <a16:creationId xmlns:a16="http://schemas.microsoft.com/office/drawing/2014/main" id="{9F7976C3-439D-912F-ED7F-9A3393B83A67}"/>
                </a:ext>
              </a:extLst>
            </p:cNvPr>
            <p:cNvSpPr/>
            <p:nvPr/>
          </p:nvSpPr>
          <p:spPr>
            <a:xfrm rot="-466620">
              <a:off x="7248785" y="3867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2" name="Google Shape;924;p38">
              <a:extLst>
                <a:ext uri="{FF2B5EF4-FFF2-40B4-BE49-F238E27FC236}">
                  <a16:creationId xmlns:a16="http://schemas.microsoft.com/office/drawing/2014/main" id="{C60FB77D-F3CF-1500-735D-4860452F8886}"/>
                </a:ext>
              </a:extLst>
            </p:cNvPr>
            <p:cNvSpPr/>
            <p:nvPr/>
          </p:nvSpPr>
          <p:spPr>
            <a:xfrm rot="-466620">
              <a:off x="7201110" y="4528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 name="Google Shape;925;p38">
              <a:extLst>
                <a:ext uri="{FF2B5EF4-FFF2-40B4-BE49-F238E27FC236}">
                  <a16:creationId xmlns:a16="http://schemas.microsoft.com/office/drawing/2014/main" id="{605BE7CE-50E4-F5C7-75E5-55997DD14B89}"/>
                </a:ext>
              </a:extLst>
            </p:cNvPr>
            <p:cNvSpPr/>
            <p:nvPr/>
          </p:nvSpPr>
          <p:spPr>
            <a:xfrm rot="7885">
              <a:off x="7395860" y="4528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 name="Google Shape;926;p38">
              <a:extLst>
                <a:ext uri="{FF2B5EF4-FFF2-40B4-BE49-F238E27FC236}">
                  <a16:creationId xmlns:a16="http://schemas.microsoft.com/office/drawing/2014/main" id="{E5500E79-9488-6959-45EB-C8B0BC31805F}"/>
                </a:ext>
              </a:extLst>
            </p:cNvPr>
            <p:cNvSpPr/>
            <p:nvPr/>
          </p:nvSpPr>
          <p:spPr>
            <a:xfrm rot="292373">
              <a:off x="7337039" y="4175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32" name="Google Shape;927;p38">
              <a:extLst>
                <a:ext uri="{FF2B5EF4-FFF2-40B4-BE49-F238E27FC236}">
                  <a16:creationId xmlns:a16="http://schemas.microsoft.com/office/drawing/2014/main" id="{749F0251-61DC-D3D5-9BC5-DF8433503E4F}"/>
                </a:ext>
              </a:extLst>
            </p:cNvPr>
            <p:cNvSpPr/>
            <p:nvPr/>
          </p:nvSpPr>
          <p:spPr>
            <a:xfrm rot="410879">
              <a:off x="7285213" y="4529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33" name="Group 132">
            <a:extLst>
              <a:ext uri="{FF2B5EF4-FFF2-40B4-BE49-F238E27FC236}">
                <a16:creationId xmlns:a16="http://schemas.microsoft.com/office/drawing/2014/main" id="{0176F2F4-03AD-659D-F2D0-F53C7469C61E}"/>
              </a:ext>
            </a:extLst>
          </p:cNvPr>
          <p:cNvGrpSpPr/>
          <p:nvPr/>
        </p:nvGrpSpPr>
        <p:grpSpPr>
          <a:xfrm>
            <a:off x="11144992" y="2936829"/>
            <a:ext cx="463004" cy="184465"/>
            <a:chOff x="7836322" y="1207708"/>
            <a:chExt cx="325550" cy="129702"/>
          </a:xfrm>
        </p:grpSpPr>
        <p:sp>
          <p:nvSpPr>
            <p:cNvPr id="134" name="Google Shape;928;p38">
              <a:extLst>
                <a:ext uri="{FF2B5EF4-FFF2-40B4-BE49-F238E27FC236}">
                  <a16:creationId xmlns:a16="http://schemas.microsoft.com/office/drawing/2014/main" id="{0C0137AA-9800-D32B-1CC1-BB9944633556}"/>
                </a:ext>
              </a:extLst>
            </p:cNvPr>
            <p:cNvSpPr/>
            <p:nvPr/>
          </p:nvSpPr>
          <p:spPr>
            <a:xfrm rot="-466620">
              <a:off x="7883997" y="12077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35" name="Google Shape;929;p38">
              <a:extLst>
                <a:ext uri="{FF2B5EF4-FFF2-40B4-BE49-F238E27FC236}">
                  <a16:creationId xmlns:a16="http://schemas.microsoft.com/office/drawing/2014/main" id="{27B52923-4997-5C6A-4D33-20F75A397068}"/>
                </a:ext>
              </a:extLst>
            </p:cNvPr>
            <p:cNvSpPr/>
            <p:nvPr/>
          </p:nvSpPr>
          <p:spPr>
            <a:xfrm rot="-466620">
              <a:off x="7836322" y="12738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36" name="Google Shape;930;p38">
              <a:extLst>
                <a:ext uri="{FF2B5EF4-FFF2-40B4-BE49-F238E27FC236}">
                  <a16:creationId xmlns:a16="http://schemas.microsoft.com/office/drawing/2014/main" id="{1DB1457F-D56E-5E6D-E227-BAF8BDCCD0C4}"/>
                </a:ext>
              </a:extLst>
            </p:cNvPr>
            <p:cNvSpPr/>
            <p:nvPr/>
          </p:nvSpPr>
          <p:spPr>
            <a:xfrm rot="7885">
              <a:off x="8031072" y="12738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37" name="Google Shape;931;p38">
              <a:extLst>
                <a:ext uri="{FF2B5EF4-FFF2-40B4-BE49-F238E27FC236}">
                  <a16:creationId xmlns:a16="http://schemas.microsoft.com/office/drawing/2014/main" id="{7459CB5E-46A9-F1E4-A435-D761C39F5365}"/>
                </a:ext>
              </a:extLst>
            </p:cNvPr>
            <p:cNvSpPr/>
            <p:nvPr/>
          </p:nvSpPr>
          <p:spPr>
            <a:xfrm rot="292373">
              <a:off x="7972252" y="12385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38" name="Google Shape;932;p38">
              <a:extLst>
                <a:ext uri="{FF2B5EF4-FFF2-40B4-BE49-F238E27FC236}">
                  <a16:creationId xmlns:a16="http://schemas.microsoft.com/office/drawing/2014/main" id="{BA39EB2A-2A18-C389-7ED1-5311E749BFEF}"/>
                </a:ext>
              </a:extLst>
            </p:cNvPr>
            <p:cNvSpPr/>
            <p:nvPr/>
          </p:nvSpPr>
          <p:spPr>
            <a:xfrm rot="410879">
              <a:off x="7920426" y="12738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39" name="Group 138">
            <a:extLst>
              <a:ext uri="{FF2B5EF4-FFF2-40B4-BE49-F238E27FC236}">
                <a16:creationId xmlns:a16="http://schemas.microsoft.com/office/drawing/2014/main" id="{B2EB53CE-2117-15D8-8B40-431EE2CD8EF8}"/>
              </a:ext>
            </a:extLst>
          </p:cNvPr>
          <p:cNvGrpSpPr/>
          <p:nvPr/>
        </p:nvGrpSpPr>
        <p:grpSpPr>
          <a:xfrm>
            <a:off x="10309597" y="2341291"/>
            <a:ext cx="463004" cy="184465"/>
            <a:chOff x="7248935" y="788970"/>
            <a:chExt cx="325550" cy="129702"/>
          </a:xfrm>
        </p:grpSpPr>
        <p:sp>
          <p:nvSpPr>
            <p:cNvPr id="140" name="Google Shape;933;p38">
              <a:extLst>
                <a:ext uri="{FF2B5EF4-FFF2-40B4-BE49-F238E27FC236}">
                  <a16:creationId xmlns:a16="http://schemas.microsoft.com/office/drawing/2014/main" id="{A22CBCD9-31C0-711A-70E8-76D696447453}"/>
                </a:ext>
              </a:extLst>
            </p:cNvPr>
            <p:cNvSpPr/>
            <p:nvPr/>
          </p:nvSpPr>
          <p:spPr>
            <a:xfrm rot="-466620">
              <a:off x="7296610" y="7889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41" name="Google Shape;934;p38">
              <a:extLst>
                <a:ext uri="{FF2B5EF4-FFF2-40B4-BE49-F238E27FC236}">
                  <a16:creationId xmlns:a16="http://schemas.microsoft.com/office/drawing/2014/main" id="{2A0BB6CB-9068-C903-EBE9-C6E27DDC03E3}"/>
                </a:ext>
              </a:extLst>
            </p:cNvPr>
            <p:cNvSpPr/>
            <p:nvPr/>
          </p:nvSpPr>
          <p:spPr>
            <a:xfrm rot="-466620">
              <a:off x="7248935" y="8550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42" name="Google Shape;935;p38">
              <a:extLst>
                <a:ext uri="{FF2B5EF4-FFF2-40B4-BE49-F238E27FC236}">
                  <a16:creationId xmlns:a16="http://schemas.microsoft.com/office/drawing/2014/main" id="{F0D3AB2B-1205-059E-8CB1-3929A5FE476D}"/>
                </a:ext>
              </a:extLst>
            </p:cNvPr>
            <p:cNvSpPr/>
            <p:nvPr/>
          </p:nvSpPr>
          <p:spPr>
            <a:xfrm rot="7885">
              <a:off x="7443685" y="8550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43" name="Google Shape;936;p38">
              <a:extLst>
                <a:ext uri="{FF2B5EF4-FFF2-40B4-BE49-F238E27FC236}">
                  <a16:creationId xmlns:a16="http://schemas.microsoft.com/office/drawing/2014/main" id="{22885C4B-4981-D88B-3DC1-53C170090789}"/>
                </a:ext>
              </a:extLst>
            </p:cNvPr>
            <p:cNvSpPr/>
            <p:nvPr/>
          </p:nvSpPr>
          <p:spPr>
            <a:xfrm rot="292373">
              <a:off x="7384864" y="8197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44" name="Google Shape;937;p38">
              <a:extLst>
                <a:ext uri="{FF2B5EF4-FFF2-40B4-BE49-F238E27FC236}">
                  <a16:creationId xmlns:a16="http://schemas.microsoft.com/office/drawing/2014/main" id="{5FC65AE5-3C43-2452-4EAC-142F562A0DCC}"/>
                </a:ext>
              </a:extLst>
            </p:cNvPr>
            <p:cNvSpPr/>
            <p:nvPr/>
          </p:nvSpPr>
          <p:spPr>
            <a:xfrm rot="410879">
              <a:off x="7333038" y="8551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45" name="Group 144">
            <a:extLst>
              <a:ext uri="{FF2B5EF4-FFF2-40B4-BE49-F238E27FC236}">
                <a16:creationId xmlns:a16="http://schemas.microsoft.com/office/drawing/2014/main" id="{9EF5EBC4-796B-B7CB-6A1E-788B0DB5D987}"/>
              </a:ext>
            </a:extLst>
          </p:cNvPr>
          <p:cNvGrpSpPr/>
          <p:nvPr/>
        </p:nvGrpSpPr>
        <p:grpSpPr>
          <a:xfrm>
            <a:off x="11023303" y="2447246"/>
            <a:ext cx="463004" cy="184465"/>
            <a:chOff x="7750760" y="863470"/>
            <a:chExt cx="325550" cy="129702"/>
          </a:xfrm>
        </p:grpSpPr>
        <p:sp>
          <p:nvSpPr>
            <p:cNvPr id="146" name="Google Shape;938;p38">
              <a:extLst>
                <a:ext uri="{FF2B5EF4-FFF2-40B4-BE49-F238E27FC236}">
                  <a16:creationId xmlns:a16="http://schemas.microsoft.com/office/drawing/2014/main" id="{FA263A4E-3221-61DD-3B48-0C84ADC66BA4}"/>
                </a:ext>
              </a:extLst>
            </p:cNvPr>
            <p:cNvSpPr/>
            <p:nvPr/>
          </p:nvSpPr>
          <p:spPr>
            <a:xfrm rot="-466620">
              <a:off x="7798435" y="8634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47" name="Google Shape;939;p38">
              <a:extLst>
                <a:ext uri="{FF2B5EF4-FFF2-40B4-BE49-F238E27FC236}">
                  <a16:creationId xmlns:a16="http://schemas.microsoft.com/office/drawing/2014/main" id="{68AA3205-F811-B81E-3A6C-D9692F10B584}"/>
                </a:ext>
              </a:extLst>
            </p:cNvPr>
            <p:cNvSpPr/>
            <p:nvPr/>
          </p:nvSpPr>
          <p:spPr>
            <a:xfrm rot="-466620">
              <a:off x="7750760" y="9295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48" name="Google Shape;940;p38">
              <a:extLst>
                <a:ext uri="{FF2B5EF4-FFF2-40B4-BE49-F238E27FC236}">
                  <a16:creationId xmlns:a16="http://schemas.microsoft.com/office/drawing/2014/main" id="{2CA4A0B0-7841-F379-C2B3-B83199CD0C3C}"/>
                </a:ext>
              </a:extLst>
            </p:cNvPr>
            <p:cNvSpPr/>
            <p:nvPr/>
          </p:nvSpPr>
          <p:spPr>
            <a:xfrm rot="7885">
              <a:off x="7945510" y="9295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49" name="Google Shape;941;p38">
              <a:extLst>
                <a:ext uri="{FF2B5EF4-FFF2-40B4-BE49-F238E27FC236}">
                  <a16:creationId xmlns:a16="http://schemas.microsoft.com/office/drawing/2014/main" id="{B437C6D2-A44D-33BE-07F8-E2879683A113}"/>
                </a:ext>
              </a:extLst>
            </p:cNvPr>
            <p:cNvSpPr/>
            <p:nvPr/>
          </p:nvSpPr>
          <p:spPr>
            <a:xfrm rot="292373">
              <a:off x="7886689" y="8942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50" name="Google Shape;942;p38">
              <a:extLst>
                <a:ext uri="{FF2B5EF4-FFF2-40B4-BE49-F238E27FC236}">
                  <a16:creationId xmlns:a16="http://schemas.microsoft.com/office/drawing/2014/main" id="{E33B7B2A-3DA3-11BF-E433-4D33F584A058}"/>
                </a:ext>
              </a:extLst>
            </p:cNvPr>
            <p:cNvSpPr/>
            <p:nvPr/>
          </p:nvSpPr>
          <p:spPr>
            <a:xfrm rot="410879">
              <a:off x="7834863" y="9296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151" name="Group 150">
            <a:extLst>
              <a:ext uri="{FF2B5EF4-FFF2-40B4-BE49-F238E27FC236}">
                <a16:creationId xmlns:a16="http://schemas.microsoft.com/office/drawing/2014/main" id="{CC3F047E-6DCB-CD45-E5DD-16756816B038}"/>
              </a:ext>
            </a:extLst>
          </p:cNvPr>
          <p:cNvGrpSpPr/>
          <p:nvPr/>
        </p:nvGrpSpPr>
        <p:grpSpPr>
          <a:xfrm>
            <a:off x="11752868" y="2871317"/>
            <a:ext cx="463004" cy="184465"/>
            <a:chOff x="8263735" y="1161645"/>
            <a:chExt cx="325550" cy="129702"/>
          </a:xfrm>
        </p:grpSpPr>
        <p:sp>
          <p:nvSpPr>
            <p:cNvPr id="152" name="Google Shape;943;p38">
              <a:extLst>
                <a:ext uri="{FF2B5EF4-FFF2-40B4-BE49-F238E27FC236}">
                  <a16:creationId xmlns:a16="http://schemas.microsoft.com/office/drawing/2014/main" id="{6C83177C-2A6D-F715-37A0-7F3F632C2619}"/>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53" name="Google Shape;944;p38">
              <a:extLst>
                <a:ext uri="{FF2B5EF4-FFF2-40B4-BE49-F238E27FC236}">
                  <a16:creationId xmlns:a16="http://schemas.microsoft.com/office/drawing/2014/main" id="{4AB5ADD7-ACA2-E55B-6FE6-B90992801519}"/>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54" name="Google Shape;945;p38">
              <a:extLst>
                <a:ext uri="{FF2B5EF4-FFF2-40B4-BE49-F238E27FC236}">
                  <a16:creationId xmlns:a16="http://schemas.microsoft.com/office/drawing/2014/main" id="{B130137E-6BF8-EF07-DB93-669407CFB87D}"/>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sp>
          <p:nvSpPr>
            <p:cNvPr id="209" name="Google Shape;946;p38">
              <a:extLst>
                <a:ext uri="{FF2B5EF4-FFF2-40B4-BE49-F238E27FC236}">
                  <a16:creationId xmlns:a16="http://schemas.microsoft.com/office/drawing/2014/main" id="{2D71520E-E0F6-894C-DD7D-CFA13CA933EF}"/>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18" name="Google Shape;947;p38">
              <a:extLst>
                <a:ext uri="{FF2B5EF4-FFF2-40B4-BE49-F238E27FC236}">
                  <a16:creationId xmlns:a16="http://schemas.microsoft.com/office/drawing/2014/main" id="{581B387A-F733-291B-0CEF-E0F421B9B399}"/>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19" name="Group 218">
            <a:extLst>
              <a:ext uri="{FF2B5EF4-FFF2-40B4-BE49-F238E27FC236}">
                <a16:creationId xmlns:a16="http://schemas.microsoft.com/office/drawing/2014/main" id="{F22B22C9-0809-73D2-55C4-06E9FDB4C050}"/>
              </a:ext>
            </a:extLst>
          </p:cNvPr>
          <p:cNvGrpSpPr/>
          <p:nvPr/>
        </p:nvGrpSpPr>
        <p:grpSpPr>
          <a:xfrm>
            <a:off x="3512851" y="4535254"/>
            <a:ext cx="6116325" cy="2308857"/>
            <a:chOff x="2469973" y="2331600"/>
            <a:chExt cx="4300541" cy="1623415"/>
          </a:xfrm>
        </p:grpSpPr>
        <p:sp>
          <p:nvSpPr>
            <p:cNvPr id="220" name="Google Shape;268;p29">
              <a:extLst>
                <a:ext uri="{FF2B5EF4-FFF2-40B4-BE49-F238E27FC236}">
                  <a16:creationId xmlns:a16="http://schemas.microsoft.com/office/drawing/2014/main" id="{4F7038C3-5A8D-2E0A-F281-46162043727C}"/>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21" name="Google Shape;268;p29">
              <a:extLst>
                <a:ext uri="{FF2B5EF4-FFF2-40B4-BE49-F238E27FC236}">
                  <a16:creationId xmlns:a16="http://schemas.microsoft.com/office/drawing/2014/main" id="{C7D31863-F7D9-DD90-31B4-6677B74DE1F7}"/>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22" name="Google Shape;268;p29">
              <a:extLst>
                <a:ext uri="{FF2B5EF4-FFF2-40B4-BE49-F238E27FC236}">
                  <a16:creationId xmlns:a16="http://schemas.microsoft.com/office/drawing/2014/main" id="{F44C2186-8CD6-C672-27A9-BA21DA1A0B6D}"/>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23" name="Google Shape;268;p29">
              <a:extLst>
                <a:ext uri="{FF2B5EF4-FFF2-40B4-BE49-F238E27FC236}">
                  <a16:creationId xmlns:a16="http://schemas.microsoft.com/office/drawing/2014/main" id="{95DBD2F1-A814-3C7D-FB0B-E12F67C34E54}"/>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24" name="Google Shape;268;p29">
              <a:extLst>
                <a:ext uri="{FF2B5EF4-FFF2-40B4-BE49-F238E27FC236}">
                  <a16:creationId xmlns:a16="http://schemas.microsoft.com/office/drawing/2014/main" id="{1D70E5E6-3061-EC27-AA91-6DD8BBA23A5A}"/>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25" name="Google Shape;268;p29">
              <a:extLst>
                <a:ext uri="{FF2B5EF4-FFF2-40B4-BE49-F238E27FC236}">
                  <a16:creationId xmlns:a16="http://schemas.microsoft.com/office/drawing/2014/main" id="{78A7BC41-A33E-0F70-E479-45D8C704A5C7}"/>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sp>
        <p:nvSpPr>
          <p:cNvPr id="230" name="Google Shape;869;p38">
            <a:extLst>
              <a:ext uri="{FF2B5EF4-FFF2-40B4-BE49-F238E27FC236}">
                <a16:creationId xmlns:a16="http://schemas.microsoft.com/office/drawing/2014/main" id="{90E43267-B493-D53E-8B12-641630D96F74}"/>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231" name="Group 230">
            <a:extLst>
              <a:ext uri="{FF2B5EF4-FFF2-40B4-BE49-F238E27FC236}">
                <a16:creationId xmlns:a16="http://schemas.microsoft.com/office/drawing/2014/main" id="{6624B058-58E4-87B8-54FB-8823D60F8F46}"/>
              </a:ext>
            </a:extLst>
          </p:cNvPr>
          <p:cNvGrpSpPr/>
          <p:nvPr/>
        </p:nvGrpSpPr>
        <p:grpSpPr>
          <a:xfrm>
            <a:off x="6017387" y="2899573"/>
            <a:ext cx="1192107" cy="1227823"/>
            <a:chOff x="4230975" y="1181512"/>
            <a:chExt cx="838200" cy="863313"/>
          </a:xfrm>
        </p:grpSpPr>
        <p:pic>
          <p:nvPicPr>
            <p:cNvPr id="232" name="Google Shape;392;p31">
              <a:extLst>
                <a:ext uri="{FF2B5EF4-FFF2-40B4-BE49-F238E27FC236}">
                  <a16:creationId xmlns:a16="http://schemas.microsoft.com/office/drawing/2014/main" id="{AA76B3D3-0795-EF81-B79D-818EFC923B6F}"/>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233" name="Google Shape;427;p31">
              <a:extLst>
                <a:ext uri="{FF2B5EF4-FFF2-40B4-BE49-F238E27FC236}">
                  <a16:creationId xmlns:a16="http://schemas.microsoft.com/office/drawing/2014/main" id="{E62FFE66-D615-1F14-15FD-1296176A3C16}"/>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sp>
        <p:nvSpPr>
          <p:cNvPr id="234" name="Thought Bubble: Cloud 260">
            <a:extLst>
              <a:ext uri="{FF2B5EF4-FFF2-40B4-BE49-F238E27FC236}">
                <a16:creationId xmlns:a16="http://schemas.microsoft.com/office/drawing/2014/main" id="{46326CDF-AFAA-FADE-4C69-E93EF47767A7}"/>
              </a:ext>
            </a:extLst>
          </p:cNvPr>
          <p:cNvSpPr/>
          <p:nvPr/>
        </p:nvSpPr>
        <p:spPr>
          <a:xfrm>
            <a:off x="5785521" y="1234436"/>
            <a:ext cx="3379575" cy="1097316"/>
          </a:xfrm>
          <a:prstGeom prst="cloudCallout">
            <a:avLst>
              <a:gd name="adj1" fmla="val -24443"/>
              <a:gd name="adj2" fmla="val 98788"/>
            </a:avLst>
          </a:prstGeom>
          <a:solidFill>
            <a:schemeClr val="tx2"/>
          </a:solidFill>
        </p:spPr>
        <p:style>
          <a:lnRef idx="2">
            <a:schemeClr val="dk1"/>
          </a:lnRef>
          <a:fillRef idx="1">
            <a:schemeClr val="lt1"/>
          </a:fillRef>
          <a:effectRef idx="0">
            <a:schemeClr val="dk1"/>
          </a:effectRef>
          <a:fontRef idx="minor">
            <a:schemeClr val="dk1"/>
          </a:fontRef>
        </p:style>
        <p:txBody>
          <a:bodyPr rtlCol="0" anchor="ctr"/>
          <a:lstStyle/>
          <a:p>
            <a:pPr algn="ctr"/>
            <a:r>
              <a:rPr lang="en-US" sz="2560" dirty="0"/>
              <a:t>…and working…</a:t>
            </a:r>
          </a:p>
        </p:txBody>
      </p:sp>
      <p:grpSp>
        <p:nvGrpSpPr>
          <p:cNvPr id="235" name="Group 234">
            <a:extLst>
              <a:ext uri="{FF2B5EF4-FFF2-40B4-BE49-F238E27FC236}">
                <a16:creationId xmlns:a16="http://schemas.microsoft.com/office/drawing/2014/main" id="{03B3DF6F-7798-94B4-706D-08C507427A63}"/>
              </a:ext>
            </a:extLst>
          </p:cNvPr>
          <p:cNvGrpSpPr/>
          <p:nvPr/>
        </p:nvGrpSpPr>
        <p:grpSpPr>
          <a:xfrm>
            <a:off x="11725380" y="2418927"/>
            <a:ext cx="463004" cy="184465"/>
            <a:chOff x="8263735" y="1161645"/>
            <a:chExt cx="325550" cy="129702"/>
          </a:xfrm>
        </p:grpSpPr>
        <p:sp>
          <p:nvSpPr>
            <p:cNvPr id="236" name="Google Shape;943;p38">
              <a:extLst>
                <a:ext uri="{FF2B5EF4-FFF2-40B4-BE49-F238E27FC236}">
                  <a16:creationId xmlns:a16="http://schemas.microsoft.com/office/drawing/2014/main" id="{0E5DFE85-132C-4554-F9DD-F256E6279FB5}"/>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37" name="Google Shape;944;p38">
              <a:extLst>
                <a:ext uri="{FF2B5EF4-FFF2-40B4-BE49-F238E27FC236}">
                  <a16:creationId xmlns:a16="http://schemas.microsoft.com/office/drawing/2014/main" id="{2D6CC337-B686-9664-5307-50F9AA526E69}"/>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38" name="Google Shape;945;p38">
              <a:extLst>
                <a:ext uri="{FF2B5EF4-FFF2-40B4-BE49-F238E27FC236}">
                  <a16:creationId xmlns:a16="http://schemas.microsoft.com/office/drawing/2014/main" id="{953289D0-5599-1A9C-C370-F29F671110F7}"/>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sp>
          <p:nvSpPr>
            <p:cNvPr id="239" name="Google Shape;946;p38">
              <a:extLst>
                <a:ext uri="{FF2B5EF4-FFF2-40B4-BE49-F238E27FC236}">
                  <a16:creationId xmlns:a16="http://schemas.microsoft.com/office/drawing/2014/main" id="{E9B11DF4-3475-34CB-A68B-6424DF32789F}"/>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40" name="Google Shape;947;p38">
              <a:extLst>
                <a:ext uri="{FF2B5EF4-FFF2-40B4-BE49-F238E27FC236}">
                  <a16:creationId xmlns:a16="http://schemas.microsoft.com/office/drawing/2014/main" id="{71CA554F-23BF-23B5-3407-643F29314492}"/>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41" name="Group 240">
            <a:extLst>
              <a:ext uri="{FF2B5EF4-FFF2-40B4-BE49-F238E27FC236}">
                <a16:creationId xmlns:a16="http://schemas.microsoft.com/office/drawing/2014/main" id="{BC809289-7BC1-84BE-A447-B4F9B27A1D72}"/>
              </a:ext>
            </a:extLst>
          </p:cNvPr>
          <p:cNvGrpSpPr/>
          <p:nvPr/>
        </p:nvGrpSpPr>
        <p:grpSpPr>
          <a:xfrm>
            <a:off x="12339849" y="2367721"/>
            <a:ext cx="463004" cy="184465"/>
            <a:chOff x="8263735" y="1161645"/>
            <a:chExt cx="325550" cy="129702"/>
          </a:xfrm>
        </p:grpSpPr>
        <p:sp>
          <p:nvSpPr>
            <p:cNvPr id="242" name="Google Shape;943;p38">
              <a:extLst>
                <a:ext uri="{FF2B5EF4-FFF2-40B4-BE49-F238E27FC236}">
                  <a16:creationId xmlns:a16="http://schemas.microsoft.com/office/drawing/2014/main" id="{0F6F20DA-3578-A1C8-75DE-C875F5AC06A2}"/>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43" name="Google Shape;944;p38">
              <a:extLst>
                <a:ext uri="{FF2B5EF4-FFF2-40B4-BE49-F238E27FC236}">
                  <a16:creationId xmlns:a16="http://schemas.microsoft.com/office/drawing/2014/main" id="{F843FD49-871F-FBE2-30C9-47D80340382C}"/>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61" name="Google Shape;945;p38">
              <a:extLst>
                <a:ext uri="{FF2B5EF4-FFF2-40B4-BE49-F238E27FC236}">
                  <a16:creationId xmlns:a16="http://schemas.microsoft.com/office/drawing/2014/main" id="{06E976CF-7369-FFE9-B37C-4BC213E4A51A}"/>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sp>
          <p:nvSpPr>
            <p:cNvPr id="262" name="Google Shape;946;p38">
              <a:extLst>
                <a:ext uri="{FF2B5EF4-FFF2-40B4-BE49-F238E27FC236}">
                  <a16:creationId xmlns:a16="http://schemas.microsoft.com/office/drawing/2014/main" id="{BC47BBB2-3E90-4E3D-D743-26636641C040}"/>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63" name="Google Shape;947;p38">
              <a:extLst>
                <a:ext uri="{FF2B5EF4-FFF2-40B4-BE49-F238E27FC236}">
                  <a16:creationId xmlns:a16="http://schemas.microsoft.com/office/drawing/2014/main" id="{CA8A0B0F-F749-271C-3C62-6E102865F1F8}"/>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64" name="Group 263">
            <a:extLst>
              <a:ext uri="{FF2B5EF4-FFF2-40B4-BE49-F238E27FC236}">
                <a16:creationId xmlns:a16="http://schemas.microsoft.com/office/drawing/2014/main" id="{9EC3AA38-AD9E-2414-B46C-1AB31A90FD56}"/>
              </a:ext>
            </a:extLst>
          </p:cNvPr>
          <p:cNvGrpSpPr/>
          <p:nvPr/>
        </p:nvGrpSpPr>
        <p:grpSpPr>
          <a:xfrm>
            <a:off x="11520558" y="2060487"/>
            <a:ext cx="463004" cy="184465"/>
            <a:chOff x="8263735" y="1161645"/>
            <a:chExt cx="325550" cy="129702"/>
          </a:xfrm>
        </p:grpSpPr>
        <p:sp>
          <p:nvSpPr>
            <p:cNvPr id="265" name="Google Shape;943;p38">
              <a:extLst>
                <a:ext uri="{FF2B5EF4-FFF2-40B4-BE49-F238E27FC236}">
                  <a16:creationId xmlns:a16="http://schemas.microsoft.com/office/drawing/2014/main" id="{E8AF3CDD-D7C7-CBC6-2703-3E011A85BD67}"/>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66" name="Google Shape;944;p38">
              <a:extLst>
                <a:ext uri="{FF2B5EF4-FFF2-40B4-BE49-F238E27FC236}">
                  <a16:creationId xmlns:a16="http://schemas.microsoft.com/office/drawing/2014/main" id="{4F4AAF39-EBDC-9ED9-F5FF-97311B4CCC15}"/>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67" name="Google Shape;945;p38">
              <a:extLst>
                <a:ext uri="{FF2B5EF4-FFF2-40B4-BE49-F238E27FC236}">
                  <a16:creationId xmlns:a16="http://schemas.microsoft.com/office/drawing/2014/main" id="{99387620-07FA-772D-729A-9C971D69C8EC}"/>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sp>
          <p:nvSpPr>
            <p:cNvPr id="268" name="Google Shape;946;p38">
              <a:extLst>
                <a:ext uri="{FF2B5EF4-FFF2-40B4-BE49-F238E27FC236}">
                  <a16:creationId xmlns:a16="http://schemas.microsoft.com/office/drawing/2014/main" id="{187603BB-D722-7E22-2FE8-20DD330FEE55}"/>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69" name="Google Shape;947;p38">
              <a:extLst>
                <a:ext uri="{FF2B5EF4-FFF2-40B4-BE49-F238E27FC236}">
                  <a16:creationId xmlns:a16="http://schemas.microsoft.com/office/drawing/2014/main" id="{0060BEB0-50AD-82B5-7B82-349BB793E395}"/>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70" name="Group 269">
            <a:extLst>
              <a:ext uri="{FF2B5EF4-FFF2-40B4-BE49-F238E27FC236}">
                <a16:creationId xmlns:a16="http://schemas.microsoft.com/office/drawing/2014/main" id="{AB3BF0F8-FD6F-CAC1-9F8F-4637863AB020}"/>
              </a:ext>
            </a:extLst>
          </p:cNvPr>
          <p:cNvGrpSpPr/>
          <p:nvPr/>
        </p:nvGrpSpPr>
        <p:grpSpPr>
          <a:xfrm>
            <a:off x="11110912" y="1702047"/>
            <a:ext cx="463004" cy="184465"/>
            <a:chOff x="8263735" y="1161645"/>
            <a:chExt cx="325550" cy="129702"/>
          </a:xfrm>
        </p:grpSpPr>
        <p:sp>
          <p:nvSpPr>
            <p:cNvPr id="271" name="Google Shape;943;p38">
              <a:extLst>
                <a:ext uri="{FF2B5EF4-FFF2-40B4-BE49-F238E27FC236}">
                  <a16:creationId xmlns:a16="http://schemas.microsoft.com/office/drawing/2014/main" id="{B4C896B0-5DF5-675D-0B21-5566D6BBB093}"/>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72" name="Google Shape;944;p38">
              <a:extLst>
                <a:ext uri="{FF2B5EF4-FFF2-40B4-BE49-F238E27FC236}">
                  <a16:creationId xmlns:a16="http://schemas.microsoft.com/office/drawing/2014/main" id="{5EC76CAC-1A75-8C57-E737-59C793793E6C}"/>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73" name="Google Shape;945;p38">
              <a:extLst>
                <a:ext uri="{FF2B5EF4-FFF2-40B4-BE49-F238E27FC236}">
                  <a16:creationId xmlns:a16="http://schemas.microsoft.com/office/drawing/2014/main" id="{326B1D2D-AABD-D46B-9B01-76B4C5F1D769}"/>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sp>
          <p:nvSpPr>
            <p:cNvPr id="274" name="Google Shape;946;p38">
              <a:extLst>
                <a:ext uri="{FF2B5EF4-FFF2-40B4-BE49-F238E27FC236}">
                  <a16:creationId xmlns:a16="http://schemas.microsoft.com/office/drawing/2014/main" id="{89D84F38-0966-7EED-26E1-460AA25DAD37}"/>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75" name="Google Shape;947;p38">
              <a:extLst>
                <a:ext uri="{FF2B5EF4-FFF2-40B4-BE49-F238E27FC236}">
                  <a16:creationId xmlns:a16="http://schemas.microsoft.com/office/drawing/2014/main" id="{7313E1C8-B5FA-630D-C317-135D4FFA5EDB}"/>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76" name="Group 275">
            <a:extLst>
              <a:ext uri="{FF2B5EF4-FFF2-40B4-BE49-F238E27FC236}">
                <a16:creationId xmlns:a16="http://schemas.microsoft.com/office/drawing/2014/main" id="{6DA1301B-034A-379C-C4F3-7AEDF796B5C8}"/>
              </a:ext>
            </a:extLst>
          </p:cNvPr>
          <p:cNvGrpSpPr/>
          <p:nvPr/>
        </p:nvGrpSpPr>
        <p:grpSpPr>
          <a:xfrm>
            <a:off x="8441970" y="4775876"/>
            <a:ext cx="463004" cy="184465"/>
            <a:chOff x="5935760" y="2580295"/>
            <a:chExt cx="325550" cy="129702"/>
          </a:xfrm>
        </p:grpSpPr>
        <p:sp>
          <p:nvSpPr>
            <p:cNvPr id="277" name="Google Shape;1140;p40">
              <a:extLst>
                <a:ext uri="{FF2B5EF4-FFF2-40B4-BE49-F238E27FC236}">
                  <a16:creationId xmlns:a16="http://schemas.microsoft.com/office/drawing/2014/main" id="{E22B2C9E-3934-A9AE-F32A-23C66B12B366}"/>
                </a:ext>
              </a:extLst>
            </p:cNvPr>
            <p:cNvSpPr/>
            <p:nvPr/>
          </p:nvSpPr>
          <p:spPr>
            <a:xfrm rot="-466620">
              <a:off x="5983435" y="25802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78" name="Google Shape;1141;p40">
              <a:extLst>
                <a:ext uri="{FF2B5EF4-FFF2-40B4-BE49-F238E27FC236}">
                  <a16:creationId xmlns:a16="http://schemas.microsoft.com/office/drawing/2014/main" id="{F4352BD0-6FD6-BB8F-D73F-89481C76E38F}"/>
                </a:ext>
              </a:extLst>
            </p:cNvPr>
            <p:cNvSpPr/>
            <p:nvPr/>
          </p:nvSpPr>
          <p:spPr>
            <a:xfrm rot="-466620">
              <a:off x="5935760" y="26463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79" name="Google Shape;1142;p40">
              <a:extLst>
                <a:ext uri="{FF2B5EF4-FFF2-40B4-BE49-F238E27FC236}">
                  <a16:creationId xmlns:a16="http://schemas.microsoft.com/office/drawing/2014/main" id="{45FE04D4-5810-F6D3-C0C2-C8E214FCD92F}"/>
                </a:ext>
              </a:extLst>
            </p:cNvPr>
            <p:cNvSpPr/>
            <p:nvPr/>
          </p:nvSpPr>
          <p:spPr>
            <a:xfrm rot="7885">
              <a:off x="6130510" y="26463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0" name="Google Shape;1143;p40">
              <a:extLst>
                <a:ext uri="{FF2B5EF4-FFF2-40B4-BE49-F238E27FC236}">
                  <a16:creationId xmlns:a16="http://schemas.microsoft.com/office/drawing/2014/main" id="{5EC40ADD-163C-3CBA-281E-AEDF27EB604E}"/>
                </a:ext>
              </a:extLst>
            </p:cNvPr>
            <p:cNvSpPr/>
            <p:nvPr/>
          </p:nvSpPr>
          <p:spPr>
            <a:xfrm rot="292373">
              <a:off x="6071689" y="26111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1" name="Google Shape;1144;p40">
              <a:extLst>
                <a:ext uri="{FF2B5EF4-FFF2-40B4-BE49-F238E27FC236}">
                  <a16:creationId xmlns:a16="http://schemas.microsoft.com/office/drawing/2014/main" id="{4905700A-8345-6FD4-837B-0FE04993B8CB}"/>
                </a:ext>
              </a:extLst>
            </p:cNvPr>
            <p:cNvSpPr/>
            <p:nvPr/>
          </p:nvSpPr>
          <p:spPr>
            <a:xfrm rot="410879">
              <a:off x="6019863" y="26464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grpSp>
      <p:grpSp>
        <p:nvGrpSpPr>
          <p:cNvPr id="282" name="Group 281">
            <a:extLst>
              <a:ext uri="{FF2B5EF4-FFF2-40B4-BE49-F238E27FC236}">
                <a16:creationId xmlns:a16="http://schemas.microsoft.com/office/drawing/2014/main" id="{2C554EDE-BC2E-B1F6-CAFD-EB2766370C8C}"/>
              </a:ext>
            </a:extLst>
          </p:cNvPr>
          <p:cNvGrpSpPr/>
          <p:nvPr/>
        </p:nvGrpSpPr>
        <p:grpSpPr>
          <a:xfrm>
            <a:off x="3541170" y="4723183"/>
            <a:ext cx="463004" cy="184465"/>
            <a:chOff x="2489885" y="2543245"/>
            <a:chExt cx="325550" cy="129702"/>
          </a:xfrm>
        </p:grpSpPr>
        <p:sp>
          <p:nvSpPr>
            <p:cNvPr id="283" name="Google Shape;1145;p40">
              <a:extLst>
                <a:ext uri="{FF2B5EF4-FFF2-40B4-BE49-F238E27FC236}">
                  <a16:creationId xmlns:a16="http://schemas.microsoft.com/office/drawing/2014/main" id="{8AAD25E6-4CBD-4E73-FD4A-79380F586ED7}"/>
                </a:ext>
              </a:extLst>
            </p:cNvPr>
            <p:cNvSpPr/>
            <p:nvPr/>
          </p:nvSpPr>
          <p:spPr>
            <a:xfrm rot="-466620">
              <a:off x="2537560" y="25432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4" name="Google Shape;1146;p40">
              <a:extLst>
                <a:ext uri="{FF2B5EF4-FFF2-40B4-BE49-F238E27FC236}">
                  <a16:creationId xmlns:a16="http://schemas.microsoft.com/office/drawing/2014/main" id="{32FE766F-92AA-6506-03A0-0AE215313076}"/>
                </a:ext>
              </a:extLst>
            </p:cNvPr>
            <p:cNvSpPr/>
            <p:nvPr/>
          </p:nvSpPr>
          <p:spPr>
            <a:xfrm rot="-466620">
              <a:off x="2489885" y="26093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5" name="Google Shape;1147;p40">
              <a:extLst>
                <a:ext uri="{FF2B5EF4-FFF2-40B4-BE49-F238E27FC236}">
                  <a16:creationId xmlns:a16="http://schemas.microsoft.com/office/drawing/2014/main" id="{ED7B0487-B164-E100-1A60-195B17F0A445}"/>
                </a:ext>
              </a:extLst>
            </p:cNvPr>
            <p:cNvSpPr/>
            <p:nvPr/>
          </p:nvSpPr>
          <p:spPr>
            <a:xfrm rot="7885">
              <a:off x="2684635" y="26093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6" name="Google Shape;1148;p40">
              <a:extLst>
                <a:ext uri="{FF2B5EF4-FFF2-40B4-BE49-F238E27FC236}">
                  <a16:creationId xmlns:a16="http://schemas.microsoft.com/office/drawing/2014/main" id="{F7C63E45-4D3B-1DE5-8BCA-713D9C3B9AB9}"/>
                </a:ext>
              </a:extLst>
            </p:cNvPr>
            <p:cNvSpPr/>
            <p:nvPr/>
          </p:nvSpPr>
          <p:spPr>
            <a:xfrm rot="292373">
              <a:off x="2625814" y="25740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87" name="Google Shape;1149;p40">
              <a:extLst>
                <a:ext uri="{FF2B5EF4-FFF2-40B4-BE49-F238E27FC236}">
                  <a16:creationId xmlns:a16="http://schemas.microsoft.com/office/drawing/2014/main" id="{B6217D41-77C6-3966-4143-A761E6C676B4}"/>
                </a:ext>
              </a:extLst>
            </p:cNvPr>
            <p:cNvSpPr/>
            <p:nvPr/>
          </p:nvSpPr>
          <p:spPr>
            <a:xfrm rot="410879">
              <a:off x="2573988" y="26094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88" name="Group 287">
            <a:extLst>
              <a:ext uri="{FF2B5EF4-FFF2-40B4-BE49-F238E27FC236}">
                <a16:creationId xmlns:a16="http://schemas.microsoft.com/office/drawing/2014/main" id="{654D476E-2E22-EA54-0768-57333566F33D}"/>
              </a:ext>
            </a:extLst>
          </p:cNvPr>
          <p:cNvGrpSpPr/>
          <p:nvPr/>
        </p:nvGrpSpPr>
        <p:grpSpPr>
          <a:xfrm>
            <a:off x="4167801" y="6304019"/>
            <a:ext cx="463004" cy="184465"/>
            <a:chOff x="2930485" y="3654770"/>
            <a:chExt cx="325550" cy="129702"/>
          </a:xfrm>
        </p:grpSpPr>
        <p:sp>
          <p:nvSpPr>
            <p:cNvPr id="289" name="Google Shape;1150;p40">
              <a:extLst>
                <a:ext uri="{FF2B5EF4-FFF2-40B4-BE49-F238E27FC236}">
                  <a16:creationId xmlns:a16="http://schemas.microsoft.com/office/drawing/2014/main" id="{8D2F7E84-C132-168D-8055-8383420651CE}"/>
                </a:ext>
              </a:extLst>
            </p:cNvPr>
            <p:cNvSpPr/>
            <p:nvPr/>
          </p:nvSpPr>
          <p:spPr>
            <a:xfrm rot="-466620">
              <a:off x="2978160" y="365477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0" name="Google Shape;1151;p40">
              <a:extLst>
                <a:ext uri="{FF2B5EF4-FFF2-40B4-BE49-F238E27FC236}">
                  <a16:creationId xmlns:a16="http://schemas.microsoft.com/office/drawing/2014/main" id="{6FFDFBF3-A607-5790-1FCB-9F4CC83768E7}"/>
                </a:ext>
              </a:extLst>
            </p:cNvPr>
            <p:cNvSpPr/>
            <p:nvPr/>
          </p:nvSpPr>
          <p:spPr>
            <a:xfrm rot="-466620">
              <a:off x="2930485" y="372087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1" name="Google Shape;1152;p40">
              <a:extLst>
                <a:ext uri="{FF2B5EF4-FFF2-40B4-BE49-F238E27FC236}">
                  <a16:creationId xmlns:a16="http://schemas.microsoft.com/office/drawing/2014/main" id="{7024B44D-AEE1-08F8-C191-BEEC04AD7B2F}"/>
                </a:ext>
              </a:extLst>
            </p:cNvPr>
            <p:cNvSpPr/>
            <p:nvPr/>
          </p:nvSpPr>
          <p:spPr>
            <a:xfrm rot="7885">
              <a:off x="3125235" y="372087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2" name="Google Shape;1153;p40">
              <a:extLst>
                <a:ext uri="{FF2B5EF4-FFF2-40B4-BE49-F238E27FC236}">
                  <a16:creationId xmlns:a16="http://schemas.microsoft.com/office/drawing/2014/main" id="{E5EA3587-9B51-4C50-7298-D481002184CF}"/>
                </a:ext>
              </a:extLst>
            </p:cNvPr>
            <p:cNvSpPr/>
            <p:nvPr/>
          </p:nvSpPr>
          <p:spPr>
            <a:xfrm rot="292373">
              <a:off x="3066414" y="368559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3" name="Google Shape;1154;p40">
              <a:extLst>
                <a:ext uri="{FF2B5EF4-FFF2-40B4-BE49-F238E27FC236}">
                  <a16:creationId xmlns:a16="http://schemas.microsoft.com/office/drawing/2014/main" id="{C7E31964-F477-8484-2B02-4677014A70A2}"/>
                </a:ext>
              </a:extLst>
            </p:cNvPr>
            <p:cNvSpPr/>
            <p:nvPr/>
          </p:nvSpPr>
          <p:spPr>
            <a:xfrm rot="410879">
              <a:off x="3014588" y="372094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294" name="Group 293">
            <a:extLst>
              <a:ext uri="{FF2B5EF4-FFF2-40B4-BE49-F238E27FC236}">
                <a16:creationId xmlns:a16="http://schemas.microsoft.com/office/drawing/2014/main" id="{DA52E4D6-8D7D-53FB-C541-E239185DF576}"/>
              </a:ext>
            </a:extLst>
          </p:cNvPr>
          <p:cNvGrpSpPr/>
          <p:nvPr/>
        </p:nvGrpSpPr>
        <p:grpSpPr>
          <a:xfrm>
            <a:off x="6757703" y="6353014"/>
            <a:ext cx="463004" cy="184465"/>
            <a:chOff x="4751510" y="3689220"/>
            <a:chExt cx="325550" cy="129702"/>
          </a:xfrm>
        </p:grpSpPr>
        <p:sp>
          <p:nvSpPr>
            <p:cNvPr id="295" name="Google Shape;1155;p40">
              <a:extLst>
                <a:ext uri="{FF2B5EF4-FFF2-40B4-BE49-F238E27FC236}">
                  <a16:creationId xmlns:a16="http://schemas.microsoft.com/office/drawing/2014/main" id="{E2D56F14-8457-481D-F201-C34348FA1364}"/>
                </a:ext>
              </a:extLst>
            </p:cNvPr>
            <p:cNvSpPr/>
            <p:nvPr/>
          </p:nvSpPr>
          <p:spPr>
            <a:xfrm rot="-466620">
              <a:off x="4799185" y="36892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6" name="Google Shape;1156;p40">
              <a:extLst>
                <a:ext uri="{FF2B5EF4-FFF2-40B4-BE49-F238E27FC236}">
                  <a16:creationId xmlns:a16="http://schemas.microsoft.com/office/drawing/2014/main" id="{653213B3-94F7-7B22-9F24-300953091161}"/>
                </a:ext>
              </a:extLst>
            </p:cNvPr>
            <p:cNvSpPr/>
            <p:nvPr/>
          </p:nvSpPr>
          <p:spPr>
            <a:xfrm rot="-466620">
              <a:off x="4751510" y="37553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7" name="Google Shape;1157;p40">
              <a:extLst>
                <a:ext uri="{FF2B5EF4-FFF2-40B4-BE49-F238E27FC236}">
                  <a16:creationId xmlns:a16="http://schemas.microsoft.com/office/drawing/2014/main" id="{C39E0B50-3D15-3F91-5AC4-DE5C5EC1D0F1}"/>
                </a:ext>
              </a:extLst>
            </p:cNvPr>
            <p:cNvSpPr/>
            <p:nvPr/>
          </p:nvSpPr>
          <p:spPr>
            <a:xfrm rot="7885">
              <a:off x="4946260" y="37553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8" name="Google Shape;1158;p40">
              <a:extLst>
                <a:ext uri="{FF2B5EF4-FFF2-40B4-BE49-F238E27FC236}">
                  <a16:creationId xmlns:a16="http://schemas.microsoft.com/office/drawing/2014/main" id="{3C08A68B-DAA3-6C40-6B27-F8CE2C24F9C1}"/>
                </a:ext>
              </a:extLst>
            </p:cNvPr>
            <p:cNvSpPr/>
            <p:nvPr/>
          </p:nvSpPr>
          <p:spPr>
            <a:xfrm rot="292373">
              <a:off x="4887439" y="37200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299" name="Google Shape;1159;p40">
              <a:extLst>
                <a:ext uri="{FF2B5EF4-FFF2-40B4-BE49-F238E27FC236}">
                  <a16:creationId xmlns:a16="http://schemas.microsoft.com/office/drawing/2014/main" id="{5A612C89-6FCB-F033-1542-BACCD8686AB8}"/>
                </a:ext>
              </a:extLst>
            </p:cNvPr>
            <p:cNvSpPr/>
            <p:nvPr/>
          </p:nvSpPr>
          <p:spPr>
            <a:xfrm rot="410879">
              <a:off x="4835613" y="37553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grpSp>
        <p:nvGrpSpPr>
          <p:cNvPr id="300" name="Group 299">
            <a:extLst>
              <a:ext uri="{FF2B5EF4-FFF2-40B4-BE49-F238E27FC236}">
                <a16:creationId xmlns:a16="http://schemas.microsoft.com/office/drawing/2014/main" id="{D6AF2325-C388-0213-D8C2-7A0E2D539169}"/>
              </a:ext>
            </a:extLst>
          </p:cNvPr>
          <p:cNvGrpSpPr/>
          <p:nvPr/>
        </p:nvGrpSpPr>
        <p:grpSpPr>
          <a:xfrm>
            <a:off x="12135026" y="1906870"/>
            <a:ext cx="463004" cy="184465"/>
            <a:chOff x="8263735" y="1161645"/>
            <a:chExt cx="325550" cy="129702"/>
          </a:xfrm>
        </p:grpSpPr>
        <p:sp>
          <p:nvSpPr>
            <p:cNvPr id="301" name="Google Shape;943;p38">
              <a:extLst>
                <a:ext uri="{FF2B5EF4-FFF2-40B4-BE49-F238E27FC236}">
                  <a16:creationId xmlns:a16="http://schemas.microsoft.com/office/drawing/2014/main" id="{D027B6C4-F0C9-25B3-16D2-F9D0CB45D44A}"/>
                </a:ext>
              </a:extLst>
            </p:cNvPr>
            <p:cNvSpPr/>
            <p:nvPr/>
          </p:nvSpPr>
          <p:spPr>
            <a:xfrm rot="-466620">
              <a:off x="8311410" y="116164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2" name="Google Shape;944;p38">
              <a:extLst>
                <a:ext uri="{FF2B5EF4-FFF2-40B4-BE49-F238E27FC236}">
                  <a16:creationId xmlns:a16="http://schemas.microsoft.com/office/drawing/2014/main" id="{E899B612-C472-840A-00A4-46539E3EC293}"/>
                </a:ext>
              </a:extLst>
            </p:cNvPr>
            <p:cNvSpPr/>
            <p:nvPr/>
          </p:nvSpPr>
          <p:spPr>
            <a:xfrm rot="-466620">
              <a:off x="8263735" y="122774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3" name="Google Shape;945;p38">
              <a:extLst>
                <a:ext uri="{FF2B5EF4-FFF2-40B4-BE49-F238E27FC236}">
                  <a16:creationId xmlns:a16="http://schemas.microsoft.com/office/drawing/2014/main" id="{161458C1-414E-96CB-6BEF-F6F2D1ADAA7F}"/>
                </a:ext>
              </a:extLst>
            </p:cNvPr>
            <p:cNvSpPr/>
            <p:nvPr/>
          </p:nvSpPr>
          <p:spPr>
            <a:xfrm rot="7885">
              <a:off x="8458485" y="122774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sp>
          <p:nvSpPr>
            <p:cNvPr id="304" name="Google Shape;946;p38">
              <a:extLst>
                <a:ext uri="{FF2B5EF4-FFF2-40B4-BE49-F238E27FC236}">
                  <a16:creationId xmlns:a16="http://schemas.microsoft.com/office/drawing/2014/main" id="{50EFCF5C-3353-A86C-A579-6C69B6B7612E}"/>
                </a:ext>
              </a:extLst>
            </p:cNvPr>
            <p:cNvSpPr/>
            <p:nvPr/>
          </p:nvSpPr>
          <p:spPr>
            <a:xfrm rot="292373">
              <a:off x="8399664" y="119246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05" name="Google Shape;947;p38">
              <a:extLst>
                <a:ext uri="{FF2B5EF4-FFF2-40B4-BE49-F238E27FC236}">
                  <a16:creationId xmlns:a16="http://schemas.microsoft.com/office/drawing/2014/main" id="{26CAA982-EDB0-4422-85C5-4D457345659D}"/>
                </a:ext>
              </a:extLst>
            </p:cNvPr>
            <p:cNvSpPr/>
            <p:nvPr/>
          </p:nvSpPr>
          <p:spPr>
            <a:xfrm rot="410879">
              <a:off x="8347838" y="122781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dirty="0">
                  <a:solidFill>
                    <a:srgbClr val="FFFFFF"/>
                  </a:solidFill>
                  <a:latin typeface="Source Sans Pro"/>
                  <a:ea typeface="Source Sans Pro"/>
                  <a:cs typeface="Source Sans Pro"/>
                  <a:sym typeface="Source Sans Pro"/>
                </a:rPr>
                <a:t>d&amp;b</a:t>
              </a:r>
              <a:endParaRPr sz="427" i="1" dirty="0">
                <a:solidFill>
                  <a:srgbClr val="FFFFFF"/>
                </a:solidFill>
                <a:latin typeface="Source Sans Pro"/>
                <a:ea typeface="Source Sans Pro"/>
                <a:cs typeface="Source Sans Pro"/>
                <a:sym typeface="Source Sans Pro"/>
              </a:endParaRPr>
            </a:p>
          </p:txBody>
        </p:sp>
      </p:grpSp>
      <p:grpSp>
        <p:nvGrpSpPr>
          <p:cNvPr id="306" name="Group 305">
            <a:extLst>
              <a:ext uri="{FF2B5EF4-FFF2-40B4-BE49-F238E27FC236}">
                <a16:creationId xmlns:a16="http://schemas.microsoft.com/office/drawing/2014/main" id="{4DCD1ACB-0E74-D406-62A9-171D37E86CCF}"/>
              </a:ext>
            </a:extLst>
          </p:cNvPr>
          <p:cNvGrpSpPr/>
          <p:nvPr/>
        </p:nvGrpSpPr>
        <p:grpSpPr>
          <a:xfrm>
            <a:off x="3380805" y="4535425"/>
            <a:ext cx="6246817" cy="2308857"/>
            <a:chOff x="2377128" y="2331720"/>
            <a:chExt cx="4392293" cy="1623415"/>
          </a:xfrm>
        </p:grpSpPr>
        <p:grpSp>
          <p:nvGrpSpPr>
            <p:cNvPr id="307" name="Group 306">
              <a:extLst>
                <a:ext uri="{FF2B5EF4-FFF2-40B4-BE49-F238E27FC236}">
                  <a16:creationId xmlns:a16="http://schemas.microsoft.com/office/drawing/2014/main" id="{A2DF859E-0555-8228-63E9-417290248E27}"/>
                </a:ext>
              </a:extLst>
            </p:cNvPr>
            <p:cNvGrpSpPr/>
            <p:nvPr/>
          </p:nvGrpSpPr>
          <p:grpSpPr>
            <a:xfrm>
              <a:off x="2468880" y="2331720"/>
              <a:ext cx="4300541" cy="1623415"/>
              <a:chOff x="2469973" y="2331600"/>
              <a:chExt cx="4300541" cy="1623415"/>
            </a:xfrm>
          </p:grpSpPr>
          <p:sp>
            <p:nvSpPr>
              <p:cNvPr id="312" name="Google Shape;268;p29">
                <a:extLst>
                  <a:ext uri="{FF2B5EF4-FFF2-40B4-BE49-F238E27FC236}">
                    <a16:creationId xmlns:a16="http://schemas.microsoft.com/office/drawing/2014/main" id="{0B766F43-5BD8-20DD-8392-9D8C8258DED7}"/>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313" name="Google Shape;268;p29">
                <a:extLst>
                  <a:ext uri="{FF2B5EF4-FFF2-40B4-BE49-F238E27FC236}">
                    <a16:creationId xmlns:a16="http://schemas.microsoft.com/office/drawing/2014/main" id="{BEE00EC0-9A82-AD09-00FB-4581558FC343}"/>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314" name="Google Shape;268;p29">
                <a:extLst>
                  <a:ext uri="{FF2B5EF4-FFF2-40B4-BE49-F238E27FC236}">
                    <a16:creationId xmlns:a16="http://schemas.microsoft.com/office/drawing/2014/main" id="{EF0CA29E-1ADE-231A-953E-1CC3BA2C25C2}"/>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315" name="Google Shape;268;p29">
                <a:extLst>
                  <a:ext uri="{FF2B5EF4-FFF2-40B4-BE49-F238E27FC236}">
                    <a16:creationId xmlns:a16="http://schemas.microsoft.com/office/drawing/2014/main" id="{B0DED928-BF88-5B6C-C844-BDAF5EC61CC2}"/>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316" name="Google Shape;268;p29">
                <a:extLst>
                  <a:ext uri="{FF2B5EF4-FFF2-40B4-BE49-F238E27FC236}">
                    <a16:creationId xmlns:a16="http://schemas.microsoft.com/office/drawing/2014/main" id="{51908775-E225-39AB-5AFE-F495BF130690}"/>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317" name="Google Shape;268;p29">
                <a:extLst>
                  <a:ext uri="{FF2B5EF4-FFF2-40B4-BE49-F238E27FC236}">
                    <a16:creationId xmlns:a16="http://schemas.microsoft.com/office/drawing/2014/main" id="{F523E440-0144-5CFC-5F05-AC31E9DBD02E}"/>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308" name="Google Shape;502;p33">
              <a:extLst>
                <a:ext uri="{FF2B5EF4-FFF2-40B4-BE49-F238E27FC236}">
                  <a16:creationId xmlns:a16="http://schemas.microsoft.com/office/drawing/2014/main" id="{51A999C2-DD61-1E35-281E-D9F10286EE8C}"/>
                </a:ext>
              </a:extLst>
            </p:cNvPr>
            <p:cNvPicPr preferRelativeResize="0"/>
            <p:nvPr/>
          </p:nvPicPr>
          <p:blipFill>
            <a:blip r:embed="rId4">
              <a:alphaModFix/>
            </a:blip>
            <a:stretch>
              <a:fillRect/>
            </a:stretch>
          </p:blipFill>
          <p:spPr>
            <a:xfrm rot="879240">
              <a:off x="5885078" y="2456286"/>
              <a:ext cx="465482" cy="230929"/>
            </a:xfrm>
            <a:prstGeom prst="rect">
              <a:avLst/>
            </a:prstGeom>
            <a:noFill/>
            <a:ln>
              <a:noFill/>
            </a:ln>
          </p:spPr>
        </p:pic>
        <p:pic>
          <p:nvPicPr>
            <p:cNvPr id="309" name="Google Shape;507;p33">
              <a:extLst>
                <a:ext uri="{FF2B5EF4-FFF2-40B4-BE49-F238E27FC236}">
                  <a16:creationId xmlns:a16="http://schemas.microsoft.com/office/drawing/2014/main" id="{DCF983D7-F779-FC30-B938-7AAAF68139DF}"/>
                </a:ext>
              </a:extLst>
            </p:cNvPr>
            <p:cNvPicPr preferRelativeResize="0"/>
            <p:nvPr/>
          </p:nvPicPr>
          <p:blipFill>
            <a:blip r:embed="rId4">
              <a:alphaModFix/>
            </a:blip>
            <a:stretch>
              <a:fillRect/>
            </a:stretch>
          </p:blipFill>
          <p:spPr>
            <a:xfrm rot="-603141">
              <a:off x="4631062" y="3538091"/>
              <a:ext cx="468208" cy="229177"/>
            </a:xfrm>
            <a:prstGeom prst="rect">
              <a:avLst/>
            </a:prstGeom>
            <a:noFill/>
            <a:ln>
              <a:noFill/>
            </a:ln>
          </p:spPr>
        </p:pic>
        <p:pic>
          <p:nvPicPr>
            <p:cNvPr id="310" name="Google Shape;510;p33">
              <a:extLst>
                <a:ext uri="{FF2B5EF4-FFF2-40B4-BE49-F238E27FC236}">
                  <a16:creationId xmlns:a16="http://schemas.microsoft.com/office/drawing/2014/main" id="{4572FC92-26E5-A2D7-042D-B552E3BA40D0}"/>
                </a:ext>
              </a:extLst>
            </p:cNvPr>
            <p:cNvPicPr preferRelativeResize="0"/>
            <p:nvPr/>
          </p:nvPicPr>
          <p:blipFill>
            <a:blip r:embed="rId4">
              <a:alphaModFix/>
            </a:blip>
            <a:stretch>
              <a:fillRect/>
            </a:stretch>
          </p:blipFill>
          <p:spPr>
            <a:xfrm rot="499221">
              <a:off x="2377128" y="2385992"/>
              <a:ext cx="468996" cy="228668"/>
            </a:xfrm>
            <a:prstGeom prst="rect">
              <a:avLst/>
            </a:prstGeom>
            <a:noFill/>
            <a:ln>
              <a:noFill/>
            </a:ln>
          </p:spPr>
        </p:pic>
        <p:pic>
          <p:nvPicPr>
            <p:cNvPr id="311" name="Google Shape;514;p33">
              <a:extLst>
                <a:ext uri="{FF2B5EF4-FFF2-40B4-BE49-F238E27FC236}">
                  <a16:creationId xmlns:a16="http://schemas.microsoft.com/office/drawing/2014/main" id="{30E7E459-61BF-F005-712A-99A50A03C285}"/>
                </a:ext>
              </a:extLst>
            </p:cNvPr>
            <p:cNvPicPr preferRelativeResize="0"/>
            <p:nvPr/>
          </p:nvPicPr>
          <p:blipFill>
            <a:blip r:embed="rId4">
              <a:alphaModFix/>
            </a:blip>
            <a:stretch>
              <a:fillRect/>
            </a:stretch>
          </p:blipFill>
          <p:spPr>
            <a:xfrm rot="499221">
              <a:off x="2867855" y="3563504"/>
              <a:ext cx="468996" cy="228668"/>
            </a:xfrm>
            <a:prstGeom prst="rect">
              <a:avLst/>
            </a:prstGeom>
            <a:noFill/>
            <a:ln>
              <a:noFill/>
            </a:ln>
          </p:spPr>
        </p:pic>
      </p:grpSp>
      <p:pic>
        <p:nvPicPr>
          <p:cNvPr id="318" name="Google Shape;392;p31">
            <a:extLst>
              <a:ext uri="{FF2B5EF4-FFF2-40B4-BE49-F238E27FC236}">
                <a16:creationId xmlns:a16="http://schemas.microsoft.com/office/drawing/2014/main" id="{E039582F-2CC5-659C-2F48-C8E623011755}"/>
              </a:ext>
            </a:extLst>
          </p:cNvPr>
          <p:cNvPicPr>
            <a:picLocks/>
          </p:cNvPicPr>
          <p:nvPr/>
        </p:nvPicPr>
        <p:blipFill>
          <a:blip r:embed="rId5"/>
          <a:srcRect/>
          <a:stretch/>
        </p:blipFill>
        <p:spPr>
          <a:xfrm>
            <a:off x="6728493" y="6602641"/>
            <a:ext cx="696030" cy="835237"/>
          </a:xfrm>
          <a:prstGeom prst="rect">
            <a:avLst/>
          </a:prstGeom>
          <a:noFill/>
          <a:ln>
            <a:noFill/>
          </a:ln>
          <a:effectLst>
            <a:outerShdw blurRad="57150" dist="38100" dir="2760000" algn="bl" rotWithShape="0">
              <a:srgbClr val="000000">
                <a:alpha val="86000"/>
              </a:srgbClr>
            </a:outerShdw>
          </a:effectLst>
        </p:spPr>
      </p:pic>
      <p:pic>
        <p:nvPicPr>
          <p:cNvPr id="319" name="Google Shape;392;p31">
            <a:extLst>
              <a:ext uri="{FF2B5EF4-FFF2-40B4-BE49-F238E27FC236}">
                <a16:creationId xmlns:a16="http://schemas.microsoft.com/office/drawing/2014/main" id="{3FF34814-DD94-F403-2A5F-9D2EFC0C7A90}"/>
              </a:ext>
            </a:extLst>
          </p:cNvPr>
          <p:cNvPicPr>
            <a:picLocks/>
          </p:cNvPicPr>
          <p:nvPr/>
        </p:nvPicPr>
        <p:blipFill>
          <a:blip r:embed="rId6"/>
          <a:srcRect/>
          <a:stretch/>
        </p:blipFill>
        <p:spPr>
          <a:xfrm>
            <a:off x="4225746" y="6602470"/>
            <a:ext cx="696030" cy="835237"/>
          </a:xfrm>
          <a:prstGeom prst="rect">
            <a:avLst/>
          </a:prstGeom>
          <a:noFill/>
          <a:ln>
            <a:noFill/>
          </a:ln>
          <a:effectLst>
            <a:outerShdw blurRad="57150" dist="38100" dir="2760000" algn="bl" rotWithShape="0">
              <a:srgbClr val="000000">
                <a:alpha val="86000"/>
              </a:srgbClr>
            </a:outerShdw>
          </a:effectLst>
        </p:spPr>
      </p:pic>
      <p:pic>
        <p:nvPicPr>
          <p:cNvPr id="320" name="Google Shape;392;p31">
            <a:extLst>
              <a:ext uri="{FF2B5EF4-FFF2-40B4-BE49-F238E27FC236}">
                <a16:creationId xmlns:a16="http://schemas.microsoft.com/office/drawing/2014/main" id="{CE7672F8-E900-616D-A4B9-7B50BE2291D2}"/>
              </a:ext>
            </a:extLst>
          </p:cNvPr>
          <p:cNvPicPr>
            <a:picLocks/>
          </p:cNvPicPr>
          <p:nvPr/>
        </p:nvPicPr>
        <p:blipFill>
          <a:blip r:embed="rId7"/>
          <a:srcRect/>
          <a:stretch/>
        </p:blipFill>
        <p:spPr>
          <a:xfrm>
            <a:off x="8273436" y="4977347"/>
            <a:ext cx="696030" cy="835237"/>
          </a:xfrm>
          <a:prstGeom prst="rect">
            <a:avLst/>
          </a:prstGeom>
          <a:noFill/>
          <a:ln>
            <a:noFill/>
          </a:ln>
          <a:effectLst>
            <a:outerShdw blurRad="57150" dist="38100" dir="2760000" algn="bl" rotWithShape="0">
              <a:srgbClr val="000000">
                <a:alpha val="86000"/>
              </a:srgbClr>
            </a:outerShdw>
          </a:effectLst>
        </p:spPr>
      </p:pic>
      <p:pic>
        <p:nvPicPr>
          <p:cNvPr id="321" name="Google Shape;392;p31">
            <a:extLst>
              <a:ext uri="{FF2B5EF4-FFF2-40B4-BE49-F238E27FC236}">
                <a16:creationId xmlns:a16="http://schemas.microsoft.com/office/drawing/2014/main" id="{A466D997-6140-C728-F0CA-095B8CA507F4}"/>
              </a:ext>
            </a:extLst>
          </p:cNvPr>
          <p:cNvPicPr>
            <a:picLocks/>
          </p:cNvPicPr>
          <p:nvPr/>
        </p:nvPicPr>
        <p:blipFill>
          <a:blip r:embed="rId8"/>
          <a:srcRect/>
          <a:stretch/>
        </p:blipFill>
        <p:spPr>
          <a:xfrm>
            <a:off x="3349221" y="4977176"/>
            <a:ext cx="696030" cy="835237"/>
          </a:xfrm>
          <a:prstGeom prst="rect">
            <a:avLst/>
          </a:prstGeom>
          <a:noFill/>
          <a:ln>
            <a:noFill/>
          </a:ln>
          <a:effectLst>
            <a:outerShdw blurRad="57150" dist="38100" dir="2760000" algn="bl" rotWithShape="0">
              <a:srgbClr val="000000">
                <a:alpha val="86000"/>
              </a:srgbClr>
            </a:outerShdw>
          </a:effectLst>
        </p:spPr>
      </p:pic>
      <p:pic>
        <p:nvPicPr>
          <p:cNvPr id="322" name="Google Shape;392;p31">
            <a:extLst>
              <a:ext uri="{FF2B5EF4-FFF2-40B4-BE49-F238E27FC236}">
                <a16:creationId xmlns:a16="http://schemas.microsoft.com/office/drawing/2014/main" id="{CB0A7D3E-8F5B-3CBB-7BA3-DEA53226F2FB}"/>
              </a:ext>
            </a:extLst>
          </p:cNvPr>
          <p:cNvPicPr>
            <a:picLocks/>
          </p:cNvPicPr>
          <p:nvPr/>
        </p:nvPicPr>
        <p:blipFill>
          <a:blip r:embed="rId9"/>
          <a:srcRect/>
          <a:stretch/>
        </p:blipFill>
        <p:spPr>
          <a:xfrm>
            <a:off x="8279454" y="6605274"/>
            <a:ext cx="696030" cy="835236"/>
          </a:xfrm>
          <a:prstGeom prst="rect">
            <a:avLst/>
          </a:prstGeom>
          <a:noFill/>
          <a:ln>
            <a:noFill/>
          </a:ln>
          <a:effectLst>
            <a:outerShdw blurRad="57150" dist="38100" dir="2760000" algn="bl" rotWithShape="0">
              <a:srgbClr val="000000">
                <a:alpha val="86000"/>
              </a:srgbClr>
            </a:outerShdw>
          </a:effectLst>
        </p:spPr>
      </p:pic>
      <p:pic>
        <p:nvPicPr>
          <p:cNvPr id="323" name="Google Shape;392;p31">
            <a:extLst>
              <a:ext uri="{FF2B5EF4-FFF2-40B4-BE49-F238E27FC236}">
                <a16:creationId xmlns:a16="http://schemas.microsoft.com/office/drawing/2014/main" id="{4CF9A459-7581-7B65-2E49-8C36F7842A79}"/>
              </a:ext>
            </a:extLst>
          </p:cNvPr>
          <p:cNvPicPr>
            <a:picLocks/>
          </p:cNvPicPr>
          <p:nvPr/>
        </p:nvPicPr>
        <p:blipFill>
          <a:blip r:embed="rId10"/>
          <a:srcRect/>
          <a:stretch/>
        </p:blipFill>
        <p:spPr>
          <a:xfrm>
            <a:off x="9155982" y="6604975"/>
            <a:ext cx="696030" cy="835236"/>
          </a:xfrm>
          <a:prstGeom prst="rect">
            <a:avLst/>
          </a:prstGeom>
          <a:noFill/>
          <a:ln>
            <a:noFill/>
          </a:ln>
          <a:effectLst>
            <a:outerShdw blurRad="57150" dist="38100" dir="2760000" algn="bl" rotWithShape="0">
              <a:srgbClr val="000000">
                <a:alpha val="86000"/>
              </a:srgbClr>
            </a:outerShdw>
          </a:effectLst>
        </p:spPr>
      </p:pic>
      <p:pic>
        <p:nvPicPr>
          <p:cNvPr id="324" name="Google Shape;392;p31">
            <a:extLst>
              <a:ext uri="{FF2B5EF4-FFF2-40B4-BE49-F238E27FC236}">
                <a16:creationId xmlns:a16="http://schemas.microsoft.com/office/drawing/2014/main" id="{9497B35F-78B9-A908-EA8D-B6CCAE487A1F}"/>
              </a:ext>
            </a:extLst>
          </p:cNvPr>
          <p:cNvPicPr>
            <a:picLocks/>
          </p:cNvPicPr>
          <p:nvPr/>
        </p:nvPicPr>
        <p:blipFill>
          <a:blip r:embed="rId11"/>
          <a:srcRect/>
          <a:stretch/>
        </p:blipFill>
        <p:spPr>
          <a:xfrm>
            <a:off x="5857985" y="6605274"/>
            <a:ext cx="696030" cy="835236"/>
          </a:xfrm>
          <a:prstGeom prst="rect">
            <a:avLst/>
          </a:prstGeom>
          <a:noFill/>
          <a:ln>
            <a:noFill/>
          </a:ln>
          <a:effectLst>
            <a:outerShdw blurRad="57150" dist="38100" dir="2760000" algn="bl" rotWithShape="0">
              <a:srgbClr val="000000">
                <a:alpha val="86000"/>
              </a:srgbClr>
            </a:outerShdw>
          </a:effectLst>
        </p:spPr>
      </p:pic>
      <p:pic>
        <p:nvPicPr>
          <p:cNvPr id="325" name="Google Shape;392;p31">
            <a:extLst>
              <a:ext uri="{FF2B5EF4-FFF2-40B4-BE49-F238E27FC236}">
                <a16:creationId xmlns:a16="http://schemas.microsoft.com/office/drawing/2014/main" id="{3E0CAA4F-D5E7-2642-52C5-928AF6DEFA57}"/>
              </a:ext>
            </a:extLst>
          </p:cNvPr>
          <p:cNvPicPr>
            <a:picLocks/>
          </p:cNvPicPr>
          <p:nvPr/>
        </p:nvPicPr>
        <p:blipFill>
          <a:blip r:embed="rId12"/>
          <a:srcRect/>
          <a:stretch/>
        </p:blipFill>
        <p:spPr>
          <a:xfrm>
            <a:off x="3355238" y="6605522"/>
            <a:ext cx="696030" cy="835236"/>
          </a:xfrm>
          <a:prstGeom prst="rect">
            <a:avLst/>
          </a:prstGeom>
          <a:noFill/>
          <a:ln>
            <a:noFill/>
          </a:ln>
          <a:effectLst>
            <a:outerShdw blurRad="57150" dist="38100" dir="2760000" algn="bl" rotWithShape="0">
              <a:srgbClr val="000000">
                <a:alpha val="86000"/>
              </a:srgbClr>
            </a:outerShdw>
          </a:effectLst>
        </p:spPr>
      </p:pic>
      <p:pic>
        <p:nvPicPr>
          <p:cNvPr id="327" name="Google Shape;392;p31">
            <a:extLst>
              <a:ext uri="{FF2B5EF4-FFF2-40B4-BE49-F238E27FC236}">
                <a16:creationId xmlns:a16="http://schemas.microsoft.com/office/drawing/2014/main" id="{E548BEDD-EFFD-6D8F-8BA9-42ED64D3931A}"/>
              </a:ext>
            </a:extLst>
          </p:cNvPr>
          <p:cNvPicPr>
            <a:picLocks/>
          </p:cNvPicPr>
          <p:nvPr/>
        </p:nvPicPr>
        <p:blipFill>
          <a:blip r:embed="rId13"/>
          <a:srcRect/>
          <a:stretch/>
        </p:blipFill>
        <p:spPr>
          <a:xfrm>
            <a:off x="9155985" y="4979383"/>
            <a:ext cx="696030" cy="835236"/>
          </a:xfrm>
          <a:prstGeom prst="rect">
            <a:avLst/>
          </a:prstGeom>
          <a:noFill/>
          <a:ln>
            <a:noFill/>
          </a:ln>
          <a:effectLst>
            <a:outerShdw blurRad="57150" dist="38100" dir="2760000" algn="bl" rotWithShape="0">
              <a:srgbClr val="000000">
                <a:alpha val="86000"/>
              </a:srgbClr>
            </a:outerShdw>
          </a:effectLst>
        </p:spPr>
      </p:pic>
      <p:pic>
        <p:nvPicPr>
          <p:cNvPr id="328" name="Google Shape;392;p31">
            <a:extLst>
              <a:ext uri="{FF2B5EF4-FFF2-40B4-BE49-F238E27FC236}">
                <a16:creationId xmlns:a16="http://schemas.microsoft.com/office/drawing/2014/main" id="{30F1973F-3475-5BFC-20A9-67925B1BC043}"/>
              </a:ext>
            </a:extLst>
          </p:cNvPr>
          <p:cNvPicPr>
            <a:picLocks/>
          </p:cNvPicPr>
          <p:nvPr/>
        </p:nvPicPr>
        <p:blipFill>
          <a:blip r:embed="rId14"/>
          <a:srcRect/>
          <a:stretch/>
        </p:blipFill>
        <p:spPr>
          <a:xfrm>
            <a:off x="5857988" y="4979681"/>
            <a:ext cx="696030" cy="835236"/>
          </a:xfrm>
          <a:prstGeom prst="rect">
            <a:avLst/>
          </a:prstGeom>
          <a:noFill/>
          <a:ln>
            <a:noFill/>
          </a:ln>
          <a:effectLst>
            <a:outerShdw blurRad="57150" dist="38100" dir="2760000" algn="bl" rotWithShape="0">
              <a:srgbClr val="000000">
                <a:alpha val="86000"/>
              </a:srgbClr>
            </a:outerShdw>
          </a:effectLst>
        </p:spPr>
      </p:pic>
      <p:pic>
        <p:nvPicPr>
          <p:cNvPr id="329" name="Google Shape;392;p31">
            <a:extLst>
              <a:ext uri="{FF2B5EF4-FFF2-40B4-BE49-F238E27FC236}">
                <a16:creationId xmlns:a16="http://schemas.microsoft.com/office/drawing/2014/main" id="{DAAAF36E-CF1A-CA09-8947-15A80312C241}"/>
              </a:ext>
            </a:extLst>
          </p:cNvPr>
          <p:cNvPicPr>
            <a:picLocks/>
          </p:cNvPicPr>
          <p:nvPr/>
        </p:nvPicPr>
        <p:blipFill>
          <a:blip r:embed="rId15"/>
          <a:srcRect/>
          <a:stretch/>
        </p:blipFill>
        <p:spPr>
          <a:xfrm>
            <a:off x="6734517" y="4979383"/>
            <a:ext cx="696030" cy="835236"/>
          </a:xfrm>
          <a:prstGeom prst="rect">
            <a:avLst/>
          </a:prstGeom>
          <a:noFill/>
          <a:ln>
            <a:noFill/>
          </a:ln>
          <a:effectLst>
            <a:outerShdw blurRad="57150" dist="38100" dir="2760000" algn="bl" rotWithShape="0">
              <a:srgbClr val="000000">
                <a:alpha val="86000"/>
              </a:srgbClr>
            </a:outerShdw>
          </a:effectLst>
        </p:spPr>
      </p:pic>
      <p:pic>
        <p:nvPicPr>
          <p:cNvPr id="330" name="Google Shape;392;p31">
            <a:extLst>
              <a:ext uri="{FF2B5EF4-FFF2-40B4-BE49-F238E27FC236}">
                <a16:creationId xmlns:a16="http://schemas.microsoft.com/office/drawing/2014/main" id="{7978209E-4C86-4370-C663-239FD9294DDF}"/>
              </a:ext>
            </a:extLst>
          </p:cNvPr>
          <p:cNvPicPr>
            <a:picLocks/>
          </p:cNvPicPr>
          <p:nvPr/>
        </p:nvPicPr>
        <p:blipFill>
          <a:blip r:embed="rId16"/>
          <a:srcRect/>
          <a:stretch/>
        </p:blipFill>
        <p:spPr>
          <a:xfrm>
            <a:off x="4231770" y="4979212"/>
            <a:ext cx="696030" cy="835236"/>
          </a:xfrm>
          <a:prstGeom prst="rect">
            <a:avLst/>
          </a:prstGeom>
          <a:noFill/>
          <a:ln>
            <a:noFill/>
          </a:ln>
          <a:effectLst>
            <a:outerShdw blurRad="57150" dist="38100" dir="2760000" algn="bl" rotWithShape="0">
              <a:srgbClr val="000000">
                <a:alpha val="86000"/>
              </a:srgbClr>
            </a:outerShdw>
          </a:effectLst>
        </p:spPr>
      </p:pic>
      <p:grpSp>
        <p:nvGrpSpPr>
          <p:cNvPr id="331" name="Group 330">
            <a:extLst>
              <a:ext uri="{FF2B5EF4-FFF2-40B4-BE49-F238E27FC236}">
                <a16:creationId xmlns:a16="http://schemas.microsoft.com/office/drawing/2014/main" id="{D37A5DDF-EBA3-E7C3-BA78-93C795FEECE3}"/>
              </a:ext>
            </a:extLst>
          </p:cNvPr>
          <p:cNvGrpSpPr/>
          <p:nvPr/>
        </p:nvGrpSpPr>
        <p:grpSpPr>
          <a:xfrm>
            <a:off x="3349222" y="4977176"/>
            <a:ext cx="5620245" cy="2460700"/>
            <a:chOff x="2354921" y="2642327"/>
            <a:chExt cx="3951735" cy="1730180"/>
          </a:xfrm>
        </p:grpSpPr>
        <p:pic>
          <p:nvPicPr>
            <p:cNvPr id="332" name="Google Shape;392;p31">
              <a:extLst>
                <a:ext uri="{FF2B5EF4-FFF2-40B4-BE49-F238E27FC236}">
                  <a16:creationId xmlns:a16="http://schemas.microsoft.com/office/drawing/2014/main" id="{B394E6F1-7B65-0959-EA3B-7D7312874269}"/>
                </a:ext>
              </a:extLst>
            </p:cNvPr>
            <p:cNvPicPr>
              <a:picLocks/>
            </p:cNvPicPr>
            <p:nvPr/>
          </p:nvPicPr>
          <p:blipFill>
            <a:blip r:embed="rId17"/>
            <a:srcRect/>
            <a:stretch/>
          </p:blipFill>
          <p:spPr>
            <a:xfrm>
              <a:off x="4730972" y="3785232"/>
              <a:ext cx="489396" cy="587275"/>
            </a:xfrm>
            <a:prstGeom prst="rect">
              <a:avLst/>
            </a:prstGeom>
            <a:noFill/>
            <a:ln>
              <a:noFill/>
            </a:ln>
            <a:effectLst>
              <a:outerShdw blurRad="57150" dist="38100" dir="2760000" algn="bl" rotWithShape="0">
                <a:srgbClr val="000000">
                  <a:alpha val="86000"/>
                </a:srgbClr>
              </a:outerShdw>
            </a:effectLst>
          </p:spPr>
        </p:pic>
        <p:pic>
          <p:nvPicPr>
            <p:cNvPr id="337" name="Google Shape;392;p31">
              <a:extLst>
                <a:ext uri="{FF2B5EF4-FFF2-40B4-BE49-F238E27FC236}">
                  <a16:creationId xmlns:a16="http://schemas.microsoft.com/office/drawing/2014/main" id="{EE4E7934-D6F9-015A-200E-7D7C93480D93}"/>
                </a:ext>
              </a:extLst>
            </p:cNvPr>
            <p:cNvPicPr>
              <a:picLocks/>
            </p:cNvPicPr>
            <p:nvPr/>
          </p:nvPicPr>
          <p:blipFill>
            <a:blip r:embed="rId18"/>
            <a:srcRect/>
            <a:stretch/>
          </p:blipFill>
          <p:spPr>
            <a:xfrm>
              <a:off x="2971228" y="3785112"/>
              <a:ext cx="489396" cy="587275"/>
            </a:xfrm>
            <a:prstGeom prst="rect">
              <a:avLst/>
            </a:prstGeom>
            <a:noFill/>
            <a:ln>
              <a:noFill/>
            </a:ln>
            <a:effectLst>
              <a:outerShdw blurRad="57150" dist="38100" dir="2760000" algn="bl" rotWithShape="0">
                <a:srgbClr val="000000">
                  <a:alpha val="86000"/>
                </a:srgbClr>
              </a:outerShdw>
            </a:effectLst>
          </p:spPr>
        </p:pic>
        <p:pic>
          <p:nvPicPr>
            <p:cNvPr id="338" name="Google Shape;392;p31">
              <a:extLst>
                <a:ext uri="{FF2B5EF4-FFF2-40B4-BE49-F238E27FC236}">
                  <a16:creationId xmlns:a16="http://schemas.microsoft.com/office/drawing/2014/main" id="{2B1CE4E5-498E-13E7-318E-D3667B610FCD}"/>
                </a:ext>
              </a:extLst>
            </p:cNvPr>
            <p:cNvPicPr>
              <a:picLocks/>
            </p:cNvPicPr>
            <p:nvPr/>
          </p:nvPicPr>
          <p:blipFill>
            <a:blip r:embed="rId19"/>
            <a:srcRect/>
            <a:stretch/>
          </p:blipFill>
          <p:spPr>
            <a:xfrm>
              <a:off x="5817260" y="2642447"/>
              <a:ext cx="489396" cy="587275"/>
            </a:xfrm>
            <a:prstGeom prst="rect">
              <a:avLst/>
            </a:prstGeom>
            <a:noFill/>
            <a:ln>
              <a:noFill/>
            </a:ln>
            <a:effectLst>
              <a:outerShdw blurRad="57150" dist="38100" dir="2760000" algn="bl" rotWithShape="0">
                <a:srgbClr val="000000">
                  <a:alpha val="86000"/>
                </a:srgbClr>
              </a:outerShdw>
            </a:effectLst>
          </p:spPr>
        </p:pic>
        <p:pic>
          <p:nvPicPr>
            <p:cNvPr id="339" name="Google Shape;392;p31">
              <a:extLst>
                <a:ext uri="{FF2B5EF4-FFF2-40B4-BE49-F238E27FC236}">
                  <a16:creationId xmlns:a16="http://schemas.microsoft.com/office/drawing/2014/main" id="{03BD0024-C9BB-96BE-8810-B1CB26C7AB8F}"/>
                </a:ext>
              </a:extLst>
            </p:cNvPr>
            <p:cNvPicPr>
              <a:picLocks/>
            </p:cNvPicPr>
            <p:nvPr/>
          </p:nvPicPr>
          <p:blipFill>
            <a:blip r:embed="rId20"/>
            <a:srcRect/>
            <a:stretch/>
          </p:blipFill>
          <p:spPr>
            <a:xfrm>
              <a:off x="2354921" y="2642327"/>
              <a:ext cx="489396" cy="587275"/>
            </a:xfrm>
            <a:prstGeom prst="rect">
              <a:avLst/>
            </a:prstGeom>
            <a:noFill/>
            <a:ln>
              <a:noFill/>
            </a:ln>
            <a:effectLst>
              <a:outerShdw blurRad="57150" dist="38100" dir="2760000" algn="bl" rotWithShape="0">
                <a:srgbClr val="000000">
                  <a:alpha val="86000"/>
                </a:srgbClr>
              </a:outerShdw>
            </a:effectLst>
          </p:spPr>
        </p:pic>
      </p:grpSp>
      <p:sp>
        <p:nvSpPr>
          <p:cNvPr id="390" name="Speech Bubble: Oval 353">
            <a:extLst>
              <a:ext uri="{FF2B5EF4-FFF2-40B4-BE49-F238E27FC236}">
                <a16:creationId xmlns:a16="http://schemas.microsoft.com/office/drawing/2014/main" id="{2DDE53F8-9045-FD41-07EC-DE17914785D7}"/>
              </a:ext>
            </a:extLst>
          </p:cNvPr>
          <p:cNvSpPr/>
          <p:nvPr/>
        </p:nvSpPr>
        <p:spPr>
          <a:xfrm>
            <a:off x="4505379" y="1855665"/>
            <a:ext cx="2565995" cy="630788"/>
          </a:xfrm>
          <a:prstGeom prst="wedgeEllipseCallout">
            <a:avLst>
              <a:gd name="adj1" fmla="val 28160"/>
              <a:gd name="adj2" fmla="val 11231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All Done!</a:t>
            </a:r>
          </a:p>
        </p:txBody>
      </p:sp>
      <p:sp>
        <p:nvSpPr>
          <p:cNvPr id="46" name="Text Placeholder 45">
            <a:extLst>
              <a:ext uri="{FF2B5EF4-FFF2-40B4-BE49-F238E27FC236}">
                <a16:creationId xmlns:a16="http://schemas.microsoft.com/office/drawing/2014/main" id="{DCCB41D8-75E5-669F-9988-0E35C89B5E47}"/>
              </a:ext>
            </a:extLst>
          </p:cNvPr>
          <p:cNvSpPr>
            <a:spLocks noGrp="1"/>
          </p:cNvSpPr>
          <p:nvPr>
            <p:ph type="body" sz="quarter" idx="15"/>
          </p:nvPr>
        </p:nvSpPr>
        <p:spPr/>
        <p:txBody>
          <a:bodyPr/>
          <a:lstStyle/>
          <a:p>
            <a:endParaRPr lang="en-IT"/>
          </a:p>
        </p:txBody>
      </p:sp>
      <p:sp>
        <p:nvSpPr>
          <p:cNvPr id="48" name="Text Placeholder 47">
            <a:extLst>
              <a:ext uri="{FF2B5EF4-FFF2-40B4-BE49-F238E27FC236}">
                <a16:creationId xmlns:a16="http://schemas.microsoft.com/office/drawing/2014/main" id="{81EB2E2F-8E70-2AFD-8012-42F2B1BB6DF3}"/>
              </a:ext>
            </a:extLst>
          </p:cNvPr>
          <p:cNvSpPr>
            <a:spLocks noGrp="1"/>
          </p:cNvSpPr>
          <p:nvPr>
            <p:ph type="body" sz="quarter" idx="17"/>
          </p:nvPr>
        </p:nvSpPr>
        <p:spPr/>
        <p:txBody>
          <a:bodyPr/>
          <a:lstStyle/>
          <a:p>
            <a:endParaRPr lang="en-IT"/>
          </a:p>
        </p:txBody>
      </p:sp>
      <p:sp>
        <p:nvSpPr>
          <p:cNvPr id="47" name="Text Placeholder 46">
            <a:extLst>
              <a:ext uri="{FF2B5EF4-FFF2-40B4-BE49-F238E27FC236}">
                <a16:creationId xmlns:a16="http://schemas.microsoft.com/office/drawing/2014/main" id="{CD916E49-3AE8-AEDC-B4D5-F141E3B79235}"/>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903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3000"/>
                                        <p:tgtEl>
                                          <p:spTgt spid="306"/>
                                        </p:tgtEl>
                                      </p:cBhvr>
                                    </p:animEffect>
                                    <p:set>
                                      <p:cBhvr>
                                        <p:cTn id="7" dur="1" fill="hold">
                                          <p:stCondLst>
                                            <p:cond delay="2999"/>
                                          </p:stCondLst>
                                        </p:cTn>
                                        <p:tgtEl>
                                          <p:spTgt spid="306"/>
                                        </p:tgtEl>
                                        <p:attrNameLst>
                                          <p:attrName>style.visibility</p:attrName>
                                        </p:attrNameLst>
                                      </p:cBhvr>
                                      <p:to>
                                        <p:strVal val="hidden"/>
                                      </p:to>
                                    </p:set>
                                  </p:childTnLst>
                                </p:cTn>
                              </p:par>
                            </p:childTnLst>
                          </p:cTn>
                        </p:par>
                        <p:par>
                          <p:cTn id="8" fill="hold">
                            <p:stCondLst>
                              <p:cond delay="3000"/>
                            </p:stCondLst>
                            <p:childTnLst>
                              <p:par>
                                <p:cTn id="9" presetID="42" presetClass="path" presetSubtype="0" accel="50000" decel="50000" autoRev="1" fill="hold" nodeType="afterEffect">
                                  <p:stCondLst>
                                    <p:cond delay="0"/>
                                  </p:stCondLst>
                                  <p:childTnLst>
                                    <p:animMotion origin="layout" path="M -1.38889E-6 9.87654E-7 L 0.58993 -0.49753 " pathEditMode="relative" rAng="0" ptsTypes="AA">
                                      <p:cBhvr>
                                        <p:cTn id="10" dur="5000" fill="hold"/>
                                        <p:tgtEl>
                                          <p:spTgt spid="321"/>
                                        </p:tgtEl>
                                        <p:attrNameLst>
                                          <p:attrName>ppt_x</p:attrName>
                                          <p:attrName>ppt_y</p:attrName>
                                        </p:attrNameLst>
                                      </p:cBhvr>
                                      <p:rCtr x="29497" y="-24877"/>
                                    </p:animMotion>
                                  </p:childTnLst>
                                </p:cTn>
                              </p:par>
                              <p:par>
                                <p:cTn id="11" presetID="42" presetClass="path" presetSubtype="0" accel="50000" decel="50000" autoRev="1" fill="hold" nodeType="withEffect">
                                  <p:stCondLst>
                                    <p:cond delay="0"/>
                                  </p:stCondLst>
                                  <p:childTnLst>
                                    <p:animMotion origin="layout" path="M 3.88889E-6 -1.23457E-6 L 0.55382 -0.68488 " pathEditMode="relative" rAng="0" ptsTypes="AA">
                                      <p:cBhvr>
                                        <p:cTn id="12" dur="5000" fill="hold"/>
                                        <p:tgtEl>
                                          <p:spTgt spid="319"/>
                                        </p:tgtEl>
                                        <p:attrNameLst>
                                          <p:attrName>ppt_x</p:attrName>
                                          <p:attrName>ppt_y</p:attrName>
                                        </p:attrNameLst>
                                      </p:cBhvr>
                                      <p:rCtr x="27691" y="-34259"/>
                                    </p:animMotion>
                                  </p:childTnLst>
                                </p:cTn>
                              </p:par>
                              <p:par>
                                <p:cTn id="13" presetID="42" presetClass="path" presetSubtype="0" accel="50000" decel="50000" autoRev="1" fill="hold" nodeType="withEffect">
                                  <p:stCondLst>
                                    <p:cond delay="0"/>
                                  </p:stCondLst>
                                  <p:childTnLst>
                                    <p:animMotion origin="layout" path="M 2.77778E-6 -1.23457E-6 L 0.40868 -0.69876 " pathEditMode="relative" rAng="0" ptsTypes="AA">
                                      <p:cBhvr>
                                        <p:cTn id="14" dur="5000" fill="hold"/>
                                        <p:tgtEl>
                                          <p:spTgt spid="318"/>
                                        </p:tgtEl>
                                        <p:attrNameLst>
                                          <p:attrName>ppt_x</p:attrName>
                                          <p:attrName>ppt_y</p:attrName>
                                        </p:attrNameLst>
                                      </p:cBhvr>
                                      <p:rCtr x="20434" y="-34938"/>
                                    </p:animMotion>
                                  </p:childTnLst>
                                </p:cTn>
                              </p:par>
                              <p:par>
                                <p:cTn id="15" presetID="42" presetClass="path" presetSubtype="0" accel="50000" decel="50000" autoRev="1" fill="hold" nodeType="withEffect">
                                  <p:stCondLst>
                                    <p:cond delay="0"/>
                                  </p:stCondLst>
                                  <p:childTnLst>
                                    <p:animMotion origin="layout" path="M 2.77778E-6 9.87654E-7 L 0.30173 -0.39969 " pathEditMode="relative" rAng="0" ptsTypes="AA">
                                      <p:cBhvr>
                                        <p:cTn id="16" dur="5000" fill="hold"/>
                                        <p:tgtEl>
                                          <p:spTgt spid="320"/>
                                        </p:tgtEl>
                                        <p:attrNameLst>
                                          <p:attrName>ppt_x</p:attrName>
                                          <p:attrName>ppt_y</p:attrName>
                                        </p:attrNameLst>
                                      </p:cBhvr>
                                      <p:rCtr x="15087" y="-20000"/>
                                    </p:animMotion>
                                  </p:childTnLst>
                                </p:cTn>
                              </p:par>
                              <p:par>
                                <p:cTn id="17" presetID="10" presetClass="exit" presetSubtype="0" fill="hold" nodeType="withEffect">
                                  <p:stCondLst>
                                    <p:cond delay="1000"/>
                                  </p:stCondLst>
                                  <p:childTnLst>
                                    <p:animEffect transition="out" filter="fade">
                                      <p:cBhvr>
                                        <p:cTn id="18" dur="500"/>
                                        <p:tgtEl>
                                          <p:spTgt spid="276"/>
                                        </p:tgtEl>
                                      </p:cBhvr>
                                    </p:animEffect>
                                    <p:set>
                                      <p:cBhvr>
                                        <p:cTn id="19" dur="1" fill="hold">
                                          <p:stCondLst>
                                            <p:cond delay="499"/>
                                          </p:stCondLst>
                                        </p:cTn>
                                        <p:tgtEl>
                                          <p:spTgt spid="276"/>
                                        </p:tgtEl>
                                        <p:attrNameLst>
                                          <p:attrName>style.visibility</p:attrName>
                                        </p:attrNameLst>
                                      </p:cBhvr>
                                      <p:to>
                                        <p:strVal val="hidden"/>
                                      </p:to>
                                    </p:set>
                                  </p:childTnLst>
                                </p:cTn>
                              </p:par>
                              <p:par>
                                <p:cTn id="20" presetID="10" presetClass="exit" presetSubtype="0" fill="hold" nodeType="withEffect">
                                  <p:stCondLst>
                                    <p:cond delay="1000"/>
                                  </p:stCondLst>
                                  <p:childTnLst>
                                    <p:animEffect transition="out" filter="fade">
                                      <p:cBhvr>
                                        <p:cTn id="21" dur="500"/>
                                        <p:tgtEl>
                                          <p:spTgt spid="282"/>
                                        </p:tgtEl>
                                      </p:cBhvr>
                                    </p:animEffect>
                                    <p:set>
                                      <p:cBhvr>
                                        <p:cTn id="22" dur="1" fill="hold">
                                          <p:stCondLst>
                                            <p:cond delay="499"/>
                                          </p:stCondLst>
                                        </p:cTn>
                                        <p:tgtEl>
                                          <p:spTgt spid="282"/>
                                        </p:tgtEl>
                                        <p:attrNameLst>
                                          <p:attrName>style.visibility</p:attrName>
                                        </p:attrNameLst>
                                      </p:cBhvr>
                                      <p:to>
                                        <p:strVal val="hidden"/>
                                      </p:to>
                                    </p:set>
                                  </p:childTnLst>
                                </p:cTn>
                              </p:par>
                              <p:par>
                                <p:cTn id="23" presetID="10" presetClass="exit" presetSubtype="0" fill="hold" nodeType="withEffect">
                                  <p:stCondLst>
                                    <p:cond delay="1000"/>
                                  </p:stCondLst>
                                  <p:childTnLst>
                                    <p:animEffect transition="out" filter="fade">
                                      <p:cBhvr>
                                        <p:cTn id="24" dur="500"/>
                                        <p:tgtEl>
                                          <p:spTgt spid="288"/>
                                        </p:tgtEl>
                                      </p:cBhvr>
                                    </p:animEffect>
                                    <p:set>
                                      <p:cBhvr>
                                        <p:cTn id="25" dur="1" fill="hold">
                                          <p:stCondLst>
                                            <p:cond delay="499"/>
                                          </p:stCondLst>
                                        </p:cTn>
                                        <p:tgtEl>
                                          <p:spTgt spid="288"/>
                                        </p:tgtEl>
                                        <p:attrNameLst>
                                          <p:attrName>style.visibility</p:attrName>
                                        </p:attrNameLst>
                                      </p:cBhvr>
                                      <p:to>
                                        <p:strVal val="hidden"/>
                                      </p:to>
                                    </p:set>
                                  </p:childTnLst>
                                </p:cTn>
                              </p:par>
                              <p:par>
                                <p:cTn id="26" presetID="10" presetClass="exit" presetSubtype="0" fill="hold" nodeType="withEffect">
                                  <p:stCondLst>
                                    <p:cond delay="1000"/>
                                  </p:stCondLst>
                                  <p:childTnLst>
                                    <p:animEffect transition="out" filter="fade">
                                      <p:cBhvr>
                                        <p:cTn id="27" dur="500"/>
                                        <p:tgtEl>
                                          <p:spTgt spid="294"/>
                                        </p:tgtEl>
                                      </p:cBhvr>
                                    </p:animEffect>
                                    <p:set>
                                      <p:cBhvr>
                                        <p:cTn id="28" dur="1" fill="hold">
                                          <p:stCondLst>
                                            <p:cond delay="499"/>
                                          </p:stCondLst>
                                        </p:cTn>
                                        <p:tgtEl>
                                          <p:spTgt spid="294"/>
                                        </p:tgtEl>
                                        <p:attrNameLst>
                                          <p:attrName>style.visibility</p:attrName>
                                        </p:attrNameLst>
                                      </p:cBhvr>
                                      <p:to>
                                        <p:strVal val="hidden"/>
                                      </p:to>
                                    </p:set>
                                  </p:childTnLst>
                                </p:cTn>
                              </p:par>
                              <p:par>
                                <p:cTn id="29" presetID="10" presetClass="entr" presetSubtype="0" fill="hold" nodeType="withEffect">
                                  <p:stCondLst>
                                    <p:cond delay="5000"/>
                                  </p:stCondLst>
                                  <p:childTnLst>
                                    <p:set>
                                      <p:cBhvr>
                                        <p:cTn id="30" dur="1" fill="hold">
                                          <p:stCondLst>
                                            <p:cond delay="0"/>
                                          </p:stCondLst>
                                        </p:cTn>
                                        <p:tgtEl>
                                          <p:spTgt spid="270"/>
                                        </p:tgtEl>
                                        <p:attrNameLst>
                                          <p:attrName>style.visibility</p:attrName>
                                        </p:attrNameLst>
                                      </p:cBhvr>
                                      <p:to>
                                        <p:strVal val="visible"/>
                                      </p:to>
                                    </p:set>
                                    <p:animEffect transition="in" filter="fade">
                                      <p:cBhvr>
                                        <p:cTn id="31" dur="500"/>
                                        <p:tgtEl>
                                          <p:spTgt spid="270"/>
                                        </p:tgtEl>
                                      </p:cBhvr>
                                    </p:animEffect>
                                  </p:childTnLst>
                                </p:cTn>
                              </p:par>
                              <p:par>
                                <p:cTn id="32" presetID="10" presetClass="entr" presetSubtype="0" fill="hold" nodeType="withEffect">
                                  <p:stCondLst>
                                    <p:cond delay="5000"/>
                                  </p:stCondLst>
                                  <p:childTnLst>
                                    <p:set>
                                      <p:cBhvr>
                                        <p:cTn id="33" dur="1" fill="hold">
                                          <p:stCondLst>
                                            <p:cond delay="0"/>
                                          </p:stCondLst>
                                        </p:cTn>
                                        <p:tgtEl>
                                          <p:spTgt spid="264"/>
                                        </p:tgtEl>
                                        <p:attrNameLst>
                                          <p:attrName>style.visibility</p:attrName>
                                        </p:attrNameLst>
                                      </p:cBhvr>
                                      <p:to>
                                        <p:strVal val="visible"/>
                                      </p:to>
                                    </p:set>
                                    <p:animEffect transition="in" filter="fade">
                                      <p:cBhvr>
                                        <p:cTn id="34" dur="500"/>
                                        <p:tgtEl>
                                          <p:spTgt spid="264"/>
                                        </p:tgtEl>
                                      </p:cBhvr>
                                    </p:animEffect>
                                  </p:childTnLst>
                                </p:cTn>
                              </p:par>
                              <p:par>
                                <p:cTn id="35" presetID="10" presetClass="entr" presetSubtype="0" fill="hold" nodeType="withEffect">
                                  <p:stCondLst>
                                    <p:cond delay="5000"/>
                                  </p:stCondLst>
                                  <p:childTnLst>
                                    <p:set>
                                      <p:cBhvr>
                                        <p:cTn id="36" dur="1" fill="hold">
                                          <p:stCondLst>
                                            <p:cond delay="0"/>
                                          </p:stCondLst>
                                        </p:cTn>
                                        <p:tgtEl>
                                          <p:spTgt spid="300"/>
                                        </p:tgtEl>
                                        <p:attrNameLst>
                                          <p:attrName>style.visibility</p:attrName>
                                        </p:attrNameLst>
                                      </p:cBhvr>
                                      <p:to>
                                        <p:strVal val="visible"/>
                                      </p:to>
                                    </p:set>
                                    <p:animEffect transition="in" filter="fade">
                                      <p:cBhvr>
                                        <p:cTn id="37" dur="500"/>
                                        <p:tgtEl>
                                          <p:spTgt spid="300"/>
                                        </p:tgtEl>
                                      </p:cBhvr>
                                    </p:animEffect>
                                  </p:childTnLst>
                                </p:cTn>
                              </p:par>
                              <p:par>
                                <p:cTn id="38" presetID="10" presetClass="entr" presetSubtype="0" fill="hold" nodeType="withEffect">
                                  <p:stCondLst>
                                    <p:cond delay="5000"/>
                                  </p:stCondLst>
                                  <p:childTnLst>
                                    <p:set>
                                      <p:cBhvr>
                                        <p:cTn id="39" dur="1" fill="hold">
                                          <p:stCondLst>
                                            <p:cond delay="0"/>
                                          </p:stCondLst>
                                        </p:cTn>
                                        <p:tgtEl>
                                          <p:spTgt spid="241"/>
                                        </p:tgtEl>
                                        <p:attrNameLst>
                                          <p:attrName>style.visibility</p:attrName>
                                        </p:attrNameLst>
                                      </p:cBhvr>
                                      <p:to>
                                        <p:strVal val="visible"/>
                                      </p:to>
                                    </p:set>
                                    <p:animEffect transition="in" filter="fade">
                                      <p:cBhvr>
                                        <p:cTn id="40" dur="500"/>
                                        <p:tgtEl>
                                          <p:spTgt spid="241"/>
                                        </p:tgtEl>
                                      </p:cBhvr>
                                    </p:animEffect>
                                  </p:childTnLst>
                                </p:cTn>
                              </p:par>
                            </p:childTnLst>
                          </p:cTn>
                        </p:par>
                        <p:par>
                          <p:cTn id="41" fill="hold">
                            <p:stCondLst>
                              <p:cond delay="13000"/>
                            </p:stCondLst>
                            <p:childTnLst>
                              <p:par>
                                <p:cTn id="42" presetID="10" presetClass="entr" presetSubtype="0" fill="hold" nodeType="afterEffect">
                                  <p:stCondLst>
                                    <p:cond delay="0"/>
                                  </p:stCondLst>
                                  <p:childTnLst>
                                    <p:set>
                                      <p:cBhvr>
                                        <p:cTn id="43" dur="1" fill="hold">
                                          <p:stCondLst>
                                            <p:cond delay="0"/>
                                          </p:stCondLst>
                                        </p:cTn>
                                        <p:tgtEl>
                                          <p:spTgt spid="331"/>
                                        </p:tgtEl>
                                        <p:attrNameLst>
                                          <p:attrName>style.visibility</p:attrName>
                                        </p:attrNameLst>
                                      </p:cBhvr>
                                      <p:to>
                                        <p:strVal val="visible"/>
                                      </p:to>
                                    </p:set>
                                    <p:animEffect transition="in" filter="fade">
                                      <p:cBhvr>
                                        <p:cTn id="44" dur="500"/>
                                        <p:tgtEl>
                                          <p:spTgt spid="331"/>
                                        </p:tgtEl>
                                      </p:cBhvr>
                                    </p:animEffect>
                                  </p:childTnLst>
                                </p:cTn>
                              </p:par>
                            </p:childTnLst>
                          </p:cTn>
                        </p:par>
                        <p:par>
                          <p:cTn id="45" fill="hold">
                            <p:stCondLst>
                              <p:cond delay="13500"/>
                            </p:stCondLst>
                            <p:childTnLst>
                              <p:par>
                                <p:cTn id="46" presetID="10" presetClass="exit" presetSubtype="0" fill="hold" grpId="0" nodeType="afterEffect">
                                  <p:stCondLst>
                                    <p:cond delay="0"/>
                                  </p:stCondLst>
                                  <p:childTnLst>
                                    <p:animEffect transition="out" filter="fade">
                                      <p:cBhvr>
                                        <p:cTn id="47" dur="500"/>
                                        <p:tgtEl>
                                          <p:spTgt spid="234"/>
                                        </p:tgtEl>
                                      </p:cBhvr>
                                    </p:animEffect>
                                    <p:set>
                                      <p:cBhvr>
                                        <p:cTn id="48" dur="1" fill="hold">
                                          <p:stCondLst>
                                            <p:cond delay="499"/>
                                          </p:stCondLst>
                                        </p:cTn>
                                        <p:tgtEl>
                                          <p:spTgt spid="234"/>
                                        </p:tgtEl>
                                        <p:attrNameLst>
                                          <p:attrName>style.visibility</p:attrName>
                                        </p:attrNameLst>
                                      </p:cBhvr>
                                      <p:to>
                                        <p:strVal val="hidden"/>
                                      </p:to>
                                    </p:set>
                                  </p:childTnLst>
                                </p:cTn>
                              </p:par>
                            </p:childTnLst>
                          </p:cTn>
                        </p:par>
                        <p:par>
                          <p:cTn id="49" fill="hold">
                            <p:stCondLst>
                              <p:cond delay="14000"/>
                            </p:stCondLst>
                            <p:childTnLst>
                              <p:par>
                                <p:cTn id="50" presetID="10" presetClass="entr" presetSubtype="0" fill="hold" grpId="0" nodeType="afterEffect">
                                  <p:stCondLst>
                                    <p:cond delay="0"/>
                                  </p:stCondLst>
                                  <p:childTnLst>
                                    <p:set>
                                      <p:cBhvr>
                                        <p:cTn id="51" dur="1" fill="hold">
                                          <p:stCondLst>
                                            <p:cond delay="0"/>
                                          </p:stCondLst>
                                        </p:cTn>
                                        <p:tgtEl>
                                          <p:spTgt spid="390"/>
                                        </p:tgtEl>
                                        <p:attrNameLst>
                                          <p:attrName>style.visibility</p:attrName>
                                        </p:attrNameLst>
                                      </p:cBhvr>
                                      <p:to>
                                        <p:strVal val="visible"/>
                                      </p:to>
                                    </p:set>
                                    <p:animEffect transition="in" filter="fade">
                                      <p:cBhvr>
                                        <p:cTn id="52" dur="500"/>
                                        <p:tgtEl>
                                          <p:spTgt spid="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39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5122" name="Picture 2">
            <a:extLst>
              <a:ext uri="{FF2B5EF4-FFF2-40B4-BE49-F238E27FC236}">
                <a16:creationId xmlns:a16="http://schemas.microsoft.com/office/drawing/2014/main" id="{87DDD1F4-9E08-11FC-2DAD-4E6BA65EE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0592" y="1374692"/>
            <a:ext cx="7343616" cy="700421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99870EB3-44D1-F17A-5C69-F28B422AD729}"/>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7A2F82C2-4336-93DC-B8F5-69C2397F99F2}"/>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91D63E80-3A2C-2A32-3843-C0AA5525FB38}"/>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4003720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6" name="Google Shape;101;p20">
            <a:extLst>
              <a:ext uri="{FF2B5EF4-FFF2-40B4-BE49-F238E27FC236}">
                <a16:creationId xmlns:a16="http://schemas.microsoft.com/office/drawing/2014/main" id="{019EFA54-13E1-6C21-BFE8-4EC92AA15F24}"/>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sp>
        <p:nvSpPr>
          <p:cNvPr id="47" name="Google Shape;78;p18">
            <a:extLst>
              <a:ext uri="{FF2B5EF4-FFF2-40B4-BE49-F238E27FC236}">
                <a16:creationId xmlns:a16="http://schemas.microsoft.com/office/drawing/2014/main" id="{A4BC1764-B5C3-F63D-55B7-165EEC15D992}"/>
              </a:ext>
            </a:extLst>
          </p:cNvPr>
          <p:cNvSpPr txBox="1">
            <a:spLocks/>
          </p:cNvSpPr>
          <p:nvPr/>
        </p:nvSpPr>
        <p:spPr>
          <a:xfrm>
            <a:off x="2397467" y="465149"/>
            <a:ext cx="7034797" cy="650240"/>
          </a:xfrm>
          <a:prstGeom prst="rect">
            <a:avLst/>
          </a:prstGeom>
          <a:noFill/>
          <a:ln>
            <a:noFill/>
          </a:ln>
        </p:spPr>
        <p:txBody>
          <a:bodyPr spcFirstLastPara="1" wrap="square" lIns="455168"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4267" dirty="0">
                <a:solidFill>
                  <a:schemeClr val="tx1"/>
                </a:solidFill>
                <a:latin typeface="Source Sans Pro"/>
                <a:ea typeface="Source Sans Pro"/>
                <a:cs typeface="Source Sans Pro"/>
                <a:sym typeface="Source Sans Pro"/>
              </a:rPr>
              <a:t>Spark Architecture Concepts</a:t>
            </a:r>
          </a:p>
        </p:txBody>
      </p:sp>
      <p:sp>
        <p:nvSpPr>
          <p:cNvPr id="51" name="Google Shape;390;p31">
            <a:extLst>
              <a:ext uri="{FF2B5EF4-FFF2-40B4-BE49-F238E27FC236}">
                <a16:creationId xmlns:a16="http://schemas.microsoft.com/office/drawing/2014/main" id="{0C39E556-9A0A-FFAA-C665-60FA24E5549F}"/>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grpSp>
        <p:nvGrpSpPr>
          <p:cNvPr id="52" name="Group 51">
            <a:extLst>
              <a:ext uri="{FF2B5EF4-FFF2-40B4-BE49-F238E27FC236}">
                <a16:creationId xmlns:a16="http://schemas.microsoft.com/office/drawing/2014/main" id="{1A98A8ED-64FB-6CE2-536A-A2C5AE948B76}"/>
              </a:ext>
            </a:extLst>
          </p:cNvPr>
          <p:cNvGrpSpPr/>
          <p:nvPr/>
        </p:nvGrpSpPr>
        <p:grpSpPr>
          <a:xfrm>
            <a:off x="6017387" y="2899573"/>
            <a:ext cx="1192107" cy="1227823"/>
            <a:chOff x="4230975" y="1181512"/>
            <a:chExt cx="838200" cy="863313"/>
          </a:xfrm>
        </p:grpSpPr>
        <p:pic>
          <p:nvPicPr>
            <p:cNvPr id="53" name="Google Shape;392;p31">
              <a:extLst>
                <a:ext uri="{FF2B5EF4-FFF2-40B4-BE49-F238E27FC236}">
                  <a16:creationId xmlns:a16="http://schemas.microsoft.com/office/drawing/2014/main" id="{5DBE4417-1C56-8E4D-726F-D5C9DA057857}"/>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4" name="Google Shape;427;p31">
              <a:extLst>
                <a:ext uri="{FF2B5EF4-FFF2-40B4-BE49-F238E27FC236}">
                  <a16:creationId xmlns:a16="http://schemas.microsoft.com/office/drawing/2014/main" id="{4F14E2F6-03AF-E1CB-6FF8-2EC88900D877}"/>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sp>
        <p:nvSpPr>
          <p:cNvPr id="55" name="Speech Bubble: Oval 142">
            <a:extLst>
              <a:ext uri="{FF2B5EF4-FFF2-40B4-BE49-F238E27FC236}">
                <a16:creationId xmlns:a16="http://schemas.microsoft.com/office/drawing/2014/main" id="{D39BE0F3-3984-ECB0-4B07-4657CE62C7E5}"/>
              </a:ext>
            </a:extLst>
          </p:cNvPr>
          <p:cNvSpPr/>
          <p:nvPr/>
        </p:nvSpPr>
        <p:spPr>
          <a:xfrm>
            <a:off x="7145136" y="2131978"/>
            <a:ext cx="5544319" cy="1410566"/>
          </a:xfrm>
          <a:prstGeom prst="wedgeEllipseCallout">
            <a:avLst>
              <a:gd name="adj1" fmla="val -57416"/>
              <a:gd name="adj2" fmla="val 23258"/>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60" dirty="0">
                <a:solidFill>
                  <a:schemeClr val="tx1"/>
                </a:solidFill>
              </a:rPr>
              <a:t>First subdivide the large bag of D&amp;Bs into, smaller, more manageable bags</a:t>
            </a:r>
          </a:p>
        </p:txBody>
      </p:sp>
      <p:grpSp>
        <p:nvGrpSpPr>
          <p:cNvPr id="56" name="Group 55">
            <a:extLst>
              <a:ext uri="{FF2B5EF4-FFF2-40B4-BE49-F238E27FC236}">
                <a16:creationId xmlns:a16="http://schemas.microsoft.com/office/drawing/2014/main" id="{FA20156D-885F-36CA-165E-55A9BA772BFD}"/>
              </a:ext>
            </a:extLst>
          </p:cNvPr>
          <p:cNvGrpSpPr/>
          <p:nvPr/>
        </p:nvGrpSpPr>
        <p:grpSpPr>
          <a:xfrm>
            <a:off x="3349218" y="4535253"/>
            <a:ext cx="6496777" cy="2903171"/>
            <a:chOff x="2354919" y="2331600"/>
            <a:chExt cx="4568046" cy="2041292"/>
          </a:xfrm>
        </p:grpSpPr>
        <p:sp>
          <p:nvSpPr>
            <p:cNvPr id="57" name="Google Shape;268;p29">
              <a:extLst>
                <a:ext uri="{FF2B5EF4-FFF2-40B4-BE49-F238E27FC236}">
                  <a16:creationId xmlns:a16="http://schemas.microsoft.com/office/drawing/2014/main" id="{86FB2AD3-3433-CCDA-E9D0-B42B7EA1D460}"/>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58" name="Google Shape;392;p31">
              <a:extLst>
                <a:ext uri="{FF2B5EF4-FFF2-40B4-BE49-F238E27FC236}">
                  <a16:creationId xmlns:a16="http://schemas.microsoft.com/office/drawing/2014/main" id="{533B0785-8B11-42DA-4EA2-D99B130E9CEF}"/>
                </a:ext>
              </a:extLst>
            </p:cNvPr>
            <p:cNvPicPr>
              <a:picLocks/>
            </p:cNvPicPr>
            <p:nvPr/>
          </p:nvPicPr>
          <p:blipFill>
            <a:blip r:embed="rId4"/>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59" name="Google Shape;392;p31">
              <a:extLst>
                <a:ext uri="{FF2B5EF4-FFF2-40B4-BE49-F238E27FC236}">
                  <a16:creationId xmlns:a16="http://schemas.microsoft.com/office/drawing/2014/main" id="{C4815A2B-627C-7A93-0325-1087AA9EE4F9}"/>
                </a:ext>
              </a:extLst>
            </p:cNvPr>
            <p:cNvPicPr>
              <a:picLocks/>
            </p:cNvPicPr>
            <p:nvPr/>
          </p:nvPicPr>
          <p:blipFill>
            <a:blip r:embed="rId4"/>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60" name="Google Shape;268;p29">
              <a:extLst>
                <a:ext uri="{FF2B5EF4-FFF2-40B4-BE49-F238E27FC236}">
                  <a16:creationId xmlns:a16="http://schemas.microsoft.com/office/drawing/2014/main" id="{65BBE9BC-D796-0749-3973-85AEE26BFAA7}"/>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61" name="Google Shape;392;p31">
              <a:extLst>
                <a:ext uri="{FF2B5EF4-FFF2-40B4-BE49-F238E27FC236}">
                  <a16:creationId xmlns:a16="http://schemas.microsoft.com/office/drawing/2014/main" id="{444240A2-5450-5CF2-D581-48ABB1F0D447}"/>
                </a:ext>
              </a:extLst>
            </p:cNvPr>
            <p:cNvPicPr>
              <a:picLocks/>
            </p:cNvPicPr>
            <p:nvPr/>
          </p:nvPicPr>
          <p:blipFill>
            <a:blip r:embed="rId4"/>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62" name="Google Shape;392;p31">
              <a:extLst>
                <a:ext uri="{FF2B5EF4-FFF2-40B4-BE49-F238E27FC236}">
                  <a16:creationId xmlns:a16="http://schemas.microsoft.com/office/drawing/2014/main" id="{9AB9CD5E-1026-370D-A076-3B591ECC28F9}"/>
                </a:ext>
              </a:extLst>
            </p:cNvPr>
            <p:cNvPicPr>
              <a:picLocks/>
            </p:cNvPicPr>
            <p:nvPr/>
          </p:nvPicPr>
          <p:blipFill>
            <a:blip r:embed="rId4"/>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63" name="Google Shape;268;p29">
              <a:extLst>
                <a:ext uri="{FF2B5EF4-FFF2-40B4-BE49-F238E27FC236}">
                  <a16:creationId xmlns:a16="http://schemas.microsoft.com/office/drawing/2014/main" id="{139FEA65-C453-C09B-7E44-4603A60C98BC}"/>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28" name="Google Shape;392;p31">
              <a:extLst>
                <a:ext uri="{FF2B5EF4-FFF2-40B4-BE49-F238E27FC236}">
                  <a16:creationId xmlns:a16="http://schemas.microsoft.com/office/drawing/2014/main" id="{96BA3020-6AE0-D9CB-FE67-60B60860553E}"/>
                </a:ext>
              </a:extLst>
            </p:cNvPr>
            <p:cNvPicPr>
              <a:picLocks/>
            </p:cNvPicPr>
            <p:nvPr/>
          </p:nvPicPr>
          <p:blipFill>
            <a:blip r:embed="rId4"/>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129" name="Google Shape;392;p31">
              <a:extLst>
                <a:ext uri="{FF2B5EF4-FFF2-40B4-BE49-F238E27FC236}">
                  <a16:creationId xmlns:a16="http://schemas.microsoft.com/office/drawing/2014/main" id="{F1EC70EE-0823-7F8F-4C9A-08146AC6BEB5}"/>
                </a:ext>
              </a:extLst>
            </p:cNvPr>
            <p:cNvPicPr>
              <a:picLocks/>
            </p:cNvPicPr>
            <p:nvPr/>
          </p:nvPicPr>
          <p:blipFill>
            <a:blip r:embed="rId4"/>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130" name="Google Shape;268;p29">
              <a:extLst>
                <a:ext uri="{FF2B5EF4-FFF2-40B4-BE49-F238E27FC236}">
                  <a16:creationId xmlns:a16="http://schemas.microsoft.com/office/drawing/2014/main" id="{A52945BD-3EE9-A29A-12C2-D53A411EA009}"/>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31" name="Google Shape;392;p31">
              <a:extLst>
                <a:ext uri="{FF2B5EF4-FFF2-40B4-BE49-F238E27FC236}">
                  <a16:creationId xmlns:a16="http://schemas.microsoft.com/office/drawing/2014/main" id="{7AF040F8-C522-5FCF-59B0-5F07F70666F3}"/>
                </a:ext>
              </a:extLst>
            </p:cNvPr>
            <p:cNvPicPr>
              <a:picLocks/>
            </p:cNvPicPr>
            <p:nvPr/>
          </p:nvPicPr>
          <p:blipFill>
            <a:blip r:embed="rId4"/>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155" name="Google Shape;392;p31">
              <a:extLst>
                <a:ext uri="{FF2B5EF4-FFF2-40B4-BE49-F238E27FC236}">
                  <a16:creationId xmlns:a16="http://schemas.microsoft.com/office/drawing/2014/main" id="{DC1C3250-1AE1-348C-4293-ED3A657C993A}"/>
                </a:ext>
              </a:extLst>
            </p:cNvPr>
            <p:cNvPicPr>
              <a:picLocks/>
            </p:cNvPicPr>
            <p:nvPr/>
          </p:nvPicPr>
          <p:blipFill>
            <a:blip r:embed="rId4"/>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156" name="Google Shape;268;p29">
              <a:extLst>
                <a:ext uri="{FF2B5EF4-FFF2-40B4-BE49-F238E27FC236}">
                  <a16:creationId xmlns:a16="http://schemas.microsoft.com/office/drawing/2014/main" id="{1BAFCF3E-B152-DFC8-760F-69A0383FEFB1}"/>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57" name="Google Shape;392;p31">
              <a:extLst>
                <a:ext uri="{FF2B5EF4-FFF2-40B4-BE49-F238E27FC236}">
                  <a16:creationId xmlns:a16="http://schemas.microsoft.com/office/drawing/2014/main" id="{B6495C5B-F15D-21A0-92E5-3D82DE0BD015}"/>
                </a:ext>
              </a:extLst>
            </p:cNvPr>
            <p:cNvPicPr>
              <a:picLocks/>
            </p:cNvPicPr>
            <p:nvPr/>
          </p:nvPicPr>
          <p:blipFill>
            <a:blip r:embed="rId4"/>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158" name="Google Shape;392;p31">
              <a:extLst>
                <a:ext uri="{FF2B5EF4-FFF2-40B4-BE49-F238E27FC236}">
                  <a16:creationId xmlns:a16="http://schemas.microsoft.com/office/drawing/2014/main" id="{D9495333-5D15-119F-CBB3-F0F6E2D40A99}"/>
                </a:ext>
              </a:extLst>
            </p:cNvPr>
            <p:cNvPicPr>
              <a:picLocks/>
            </p:cNvPicPr>
            <p:nvPr/>
          </p:nvPicPr>
          <p:blipFill>
            <a:blip r:embed="rId4"/>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159" name="Google Shape;268;p29">
              <a:extLst>
                <a:ext uri="{FF2B5EF4-FFF2-40B4-BE49-F238E27FC236}">
                  <a16:creationId xmlns:a16="http://schemas.microsoft.com/office/drawing/2014/main" id="{EE49313A-C55A-BB65-5AFE-E97B6E418BE9}"/>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60" name="Google Shape;392;p31">
              <a:extLst>
                <a:ext uri="{FF2B5EF4-FFF2-40B4-BE49-F238E27FC236}">
                  <a16:creationId xmlns:a16="http://schemas.microsoft.com/office/drawing/2014/main" id="{62190391-5F26-8F12-49A4-663CF3AA8DCB}"/>
                </a:ext>
              </a:extLst>
            </p:cNvPr>
            <p:cNvPicPr>
              <a:picLocks/>
            </p:cNvPicPr>
            <p:nvPr/>
          </p:nvPicPr>
          <p:blipFill>
            <a:blip r:embed="rId4"/>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161" name="Google Shape;392;p31">
              <a:extLst>
                <a:ext uri="{FF2B5EF4-FFF2-40B4-BE49-F238E27FC236}">
                  <a16:creationId xmlns:a16="http://schemas.microsoft.com/office/drawing/2014/main" id="{8B580387-6810-77AB-B5A0-99C9256E5DC2}"/>
                </a:ext>
              </a:extLst>
            </p:cNvPr>
            <p:cNvPicPr>
              <a:picLocks/>
            </p:cNvPicPr>
            <p:nvPr/>
          </p:nvPicPr>
          <p:blipFill>
            <a:blip r:embed="rId4"/>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grpSp>
      <p:grpSp>
        <p:nvGrpSpPr>
          <p:cNvPr id="162" name="Group 161">
            <a:extLst>
              <a:ext uri="{FF2B5EF4-FFF2-40B4-BE49-F238E27FC236}">
                <a16:creationId xmlns:a16="http://schemas.microsoft.com/office/drawing/2014/main" id="{6075A344-F5EE-EA58-C86F-AA2E4B355B1C}"/>
              </a:ext>
            </a:extLst>
          </p:cNvPr>
          <p:cNvGrpSpPr/>
          <p:nvPr/>
        </p:nvGrpSpPr>
        <p:grpSpPr>
          <a:xfrm>
            <a:off x="3404754" y="1757212"/>
            <a:ext cx="1538886" cy="1916607"/>
            <a:chOff x="2424871" y="159482"/>
            <a:chExt cx="1082029" cy="1347614"/>
          </a:xfrm>
        </p:grpSpPr>
        <p:pic>
          <p:nvPicPr>
            <p:cNvPr id="163" name="Google Shape;286;p29">
              <a:extLst>
                <a:ext uri="{FF2B5EF4-FFF2-40B4-BE49-F238E27FC236}">
                  <a16:creationId xmlns:a16="http://schemas.microsoft.com/office/drawing/2014/main" id="{A15561D0-D50B-BEC4-3A41-F52A6CB159A8}"/>
                </a:ext>
              </a:extLst>
            </p:cNvPr>
            <p:cNvPicPr preferRelativeResize="0"/>
            <p:nvPr/>
          </p:nvPicPr>
          <p:blipFill>
            <a:blip r:embed="rId5">
              <a:alphaModFix/>
            </a:blip>
            <a:stretch>
              <a:fillRect/>
            </a:stretch>
          </p:blipFill>
          <p:spPr>
            <a:xfrm rot="1091597">
              <a:off x="2472510" y="621961"/>
              <a:ext cx="462807" cy="232623"/>
            </a:xfrm>
            <a:prstGeom prst="rect">
              <a:avLst/>
            </a:prstGeom>
            <a:noFill/>
            <a:ln>
              <a:noFill/>
            </a:ln>
          </p:spPr>
        </p:pic>
        <p:pic>
          <p:nvPicPr>
            <p:cNvPr id="164" name="Google Shape;287;p29">
              <a:extLst>
                <a:ext uri="{FF2B5EF4-FFF2-40B4-BE49-F238E27FC236}">
                  <a16:creationId xmlns:a16="http://schemas.microsoft.com/office/drawing/2014/main" id="{28ED4461-F83D-91A8-8418-1A64E32476BB}"/>
                </a:ext>
              </a:extLst>
            </p:cNvPr>
            <p:cNvPicPr preferRelativeResize="0"/>
            <p:nvPr/>
          </p:nvPicPr>
          <p:blipFill>
            <a:blip r:embed="rId5">
              <a:alphaModFix/>
            </a:blip>
            <a:stretch>
              <a:fillRect/>
            </a:stretch>
          </p:blipFill>
          <p:spPr>
            <a:xfrm rot="-458565">
              <a:off x="2424871" y="729732"/>
              <a:ext cx="469260" cy="228493"/>
            </a:xfrm>
            <a:prstGeom prst="rect">
              <a:avLst/>
            </a:prstGeom>
            <a:noFill/>
            <a:ln>
              <a:noFill/>
            </a:ln>
          </p:spPr>
        </p:pic>
        <p:pic>
          <p:nvPicPr>
            <p:cNvPr id="165" name="Google Shape;288;p29">
              <a:extLst>
                <a:ext uri="{FF2B5EF4-FFF2-40B4-BE49-F238E27FC236}">
                  <a16:creationId xmlns:a16="http://schemas.microsoft.com/office/drawing/2014/main" id="{4D1961EA-2131-4924-91C5-C6D01CBACD69}"/>
                </a:ext>
              </a:extLst>
            </p:cNvPr>
            <p:cNvPicPr preferRelativeResize="0"/>
            <p:nvPr/>
          </p:nvPicPr>
          <p:blipFill>
            <a:blip r:embed="rId5">
              <a:alphaModFix/>
            </a:blip>
            <a:stretch>
              <a:fillRect/>
            </a:stretch>
          </p:blipFill>
          <p:spPr>
            <a:xfrm rot="-458565">
              <a:off x="2712901" y="837744"/>
              <a:ext cx="469260" cy="228493"/>
            </a:xfrm>
            <a:prstGeom prst="rect">
              <a:avLst/>
            </a:prstGeom>
            <a:noFill/>
            <a:ln>
              <a:noFill/>
            </a:ln>
          </p:spPr>
        </p:pic>
        <p:pic>
          <p:nvPicPr>
            <p:cNvPr id="166" name="Google Shape;289;p29">
              <a:extLst>
                <a:ext uri="{FF2B5EF4-FFF2-40B4-BE49-F238E27FC236}">
                  <a16:creationId xmlns:a16="http://schemas.microsoft.com/office/drawing/2014/main" id="{BF25BF04-8BF7-81C9-93AC-24D5F1021368}"/>
                </a:ext>
              </a:extLst>
            </p:cNvPr>
            <p:cNvPicPr preferRelativeResize="0"/>
            <p:nvPr/>
          </p:nvPicPr>
          <p:blipFill>
            <a:blip r:embed="rId5">
              <a:alphaModFix/>
            </a:blip>
            <a:stretch>
              <a:fillRect/>
            </a:stretch>
          </p:blipFill>
          <p:spPr>
            <a:xfrm rot="879240">
              <a:off x="2721431" y="718661"/>
              <a:ext cx="465482" cy="230929"/>
            </a:xfrm>
            <a:prstGeom prst="rect">
              <a:avLst/>
            </a:prstGeom>
            <a:noFill/>
            <a:ln>
              <a:noFill/>
            </a:ln>
          </p:spPr>
        </p:pic>
        <p:pic>
          <p:nvPicPr>
            <p:cNvPr id="167" name="Google Shape;290;p29">
              <a:extLst>
                <a:ext uri="{FF2B5EF4-FFF2-40B4-BE49-F238E27FC236}">
                  <a16:creationId xmlns:a16="http://schemas.microsoft.com/office/drawing/2014/main" id="{5B062DAA-6DCE-BE35-09E1-0D07EE9AA5EB}"/>
                </a:ext>
              </a:extLst>
            </p:cNvPr>
            <p:cNvPicPr preferRelativeResize="0"/>
            <p:nvPr/>
          </p:nvPicPr>
          <p:blipFill>
            <a:blip r:embed="rId5">
              <a:alphaModFix/>
            </a:blip>
            <a:stretch>
              <a:fillRect/>
            </a:stretch>
          </p:blipFill>
          <p:spPr>
            <a:xfrm rot="35">
              <a:off x="2987825" y="699544"/>
              <a:ext cx="470731" cy="227537"/>
            </a:xfrm>
            <a:prstGeom prst="rect">
              <a:avLst/>
            </a:prstGeom>
            <a:noFill/>
            <a:ln>
              <a:noFill/>
            </a:ln>
          </p:spPr>
        </p:pic>
        <p:pic>
          <p:nvPicPr>
            <p:cNvPr id="168" name="Google Shape;291;p29">
              <a:extLst>
                <a:ext uri="{FF2B5EF4-FFF2-40B4-BE49-F238E27FC236}">
                  <a16:creationId xmlns:a16="http://schemas.microsoft.com/office/drawing/2014/main" id="{FE8D570F-52B6-830F-3207-0C5B01EB5576}"/>
                </a:ext>
              </a:extLst>
            </p:cNvPr>
            <p:cNvPicPr preferRelativeResize="0"/>
            <p:nvPr/>
          </p:nvPicPr>
          <p:blipFill>
            <a:blip r:embed="rId5">
              <a:alphaModFix/>
            </a:blip>
            <a:stretch>
              <a:fillRect/>
            </a:stretch>
          </p:blipFill>
          <p:spPr>
            <a:xfrm rot="-1108003">
              <a:off x="2436715" y="874823"/>
              <a:ext cx="462583" cy="232766"/>
            </a:xfrm>
            <a:prstGeom prst="rect">
              <a:avLst/>
            </a:prstGeom>
            <a:noFill/>
            <a:ln>
              <a:noFill/>
            </a:ln>
          </p:spPr>
        </p:pic>
        <p:pic>
          <p:nvPicPr>
            <p:cNvPr id="169" name="Google Shape;292;p29">
              <a:extLst>
                <a:ext uri="{FF2B5EF4-FFF2-40B4-BE49-F238E27FC236}">
                  <a16:creationId xmlns:a16="http://schemas.microsoft.com/office/drawing/2014/main" id="{67059FDD-F84E-4EC2-1619-8A6E745F0543}"/>
                </a:ext>
              </a:extLst>
            </p:cNvPr>
            <p:cNvPicPr preferRelativeResize="0"/>
            <p:nvPr/>
          </p:nvPicPr>
          <p:blipFill>
            <a:blip r:embed="rId5">
              <a:alphaModFix/>
            </a:blip>
            <a:stretch>
              <a:fillRect/>
            </a:stretch>
          </p:blipFill>
          <p:spPr>
            <a:xfrm rot="433274">
              <a:off x="2604272" y="944164"/>
              <a:ext cx="469419" cy="228392"/>
            </a:xfrm>
            <a:prstGeom prst="rect">
              <a:avLst/>
            </a:prstGeom>
            <a:noFill/>
            <a:ln>
              <a:noFill/>
            </a:ln>
          </p:spPr>
        </p:pic>
        <p:pic>
          <p:nvPicPr>
            <p:cNvPr id="170" name="Google Shape;293;p29">
              <a:extLst>
                <a:ext uri="{FF2B5EF4-FFF2-40B4-BE49-F238E27FC236}">
                  <a16:creationId xmlns:a16="http://schemas.microsoft.com/office/drawing/2014/main" id="{7B9BD090-B750-EF3F-F94A-C87D6367217F}"/>
                </a:ext>
              </a:extLst>
            </p:cNvPr>
            <p:cNvPicPr preferRelativeResize="0"/>
            <p:nvPr/>
          </p:nvPicPr>
          <p:blipFill>
            <a:blip r:embed="rId5">
              <a:alphaModFix/>
            </a:blip>
            <a:stretch>
              <a:fillRect/>
            </a:stretch>
          </p:blipFill>
          <p:spPr>
            <a:xfrm rot="-603141">
              <a:off x="2680196" y="1098686"/>
              <a:ext cx="468208" cy="229177"/>
            </a:xfrm>
            <a:prstGeom prst="rect">
              <a:avLst/>
            </a:prstGeom>
            <a:noFill/>
            <a:ln>
              <a:noFill/>
            </a:ln>
          </p:spPr>
        </p:pic>
        <p:pic>
          <p:nvPicPr>
            <p:cNvPr id="171" name="Google Shape;294;p29">
              <a:extLst>
                <a:ext uri="{FF2B5EF4-FFF2-40B4-BE49-F238E27FC236}">
                  <a16:creationId xmlns:a16="http://schemas.microsoft.com/office/drawing/2014/main" id="{A3BC2575-56EB-F366-D103-597DBB14FCA6}"/>
                </a:ext>
              </a:extLst>
            </p:cNvPr>
            <p:cNvPicPr preferRelativeResize="0"/>
            <p:nvPr/>
          </p:nvPicPr>
          <p:blipFill>
            <a:blip r:embed="rId5">
              <a:alphaModFix/>
            </a:blip>
            <a:stretch>
              <a:fillRect/>
            </a:stretch>
          </p:blipFill>
          <p:spPr>
            <a:xfrm rot="-603141">
              <a:off x="2824212" y="990673"/>
              <a:ext cx="468208" cy="229177"/>
            </a:xfrm>
            <a:prstGeom prst="rect">
              <a:avLst/>
            </a:prstGeom>
            <a:noFill/>
            <a:ln>
              <a:noFill/>
            </a:ln>
          </p:spPr>
        </p:pic>
        <p:pic>
          <p:nvPicPr>
            <p:cNvPr id="172" name="Google Shape;295;p29">
              <a:extLst>
                <a:ext uri="{FF2B5EF4-FFF2-40B4-BE49-F238E27FC236}">
                  <a16:creationId xmlns:a16="http://schemas.microsoft.com/office/drawing/2014/main" id="{64C2B6AF-A36F-96B6-019F-29884CDEB8AE}"/>
                </a:ext>
              </a:extLst>
            </p:cNvPr>
            <p:cNvPicPr preferRelativeResize="0"/>
            <p:nvPr/>
          </p:nvPicPr>
          <p:blipFill>
            <a:blip r:embed="rId5">
              <a:alphaModFix/>
            </a:blip>
            <a:stretch>
              <a:fillRect/>
            </a:stretch>
          </p:blipFill>
          <p:spPr>
            <a:xfrm rot="499221">
              <a:off x="3001901" y="840285"/>
              <a:ext cx="468996" cy="228668"/>
            </a:xfrm>
            <a:prstGeom prst="rect">
              <a:avLst/>
            </a:prstGeom>
            <a:noFill/>
            <a:ln>
              <a:noFill/>
            </a:ln>
          </p:spPr>
        </p:pic>
        <p:pic>
          <p:nvPicPr>
            <p:cNvPr id="173" name="Google Shape;296;p29">
              <a:extLst>
                <a:ext uri="{FF2B5EF4-FFF2-40B4-BE49-F238E27FC236}">
                  <a16:creationId xmlns:a16="http://schemas.microsoft.com/office/drawing/2014/main" id="{38F21D38-FAFD-E5F7-95FA-AD69AD298ACD}"/>
                </a:ext>
              </a:extLst>
            </p:cNvPr>
            <p:cNvPicPr preferRelativeResize="0"/>
            <p:nvPr/>
          </p:nvPicPr>
          <p:blipFill>
            <a:blip r:embed="rId5">
              <a:alphaModFix/>
            </a:blip>
            <a:stretch>
              <a:fillRect/>
            </a:stretch>
          </p:blipFill>
          <p:spPr>
            <a:xfrm rot="499221">
              <a:off x="3037904" y="660265"/>
              <a:ext cx="468996" cy="228668"/>
            </a:xfrm>
            <a:prstGeom prst="rect">
              <a:avLst/>
            </a:prstGeom>
            <a:noFill/>
            <a:ln>
              <a:noFill/>
            </a:ln>
          </p:spPr>
        </p:pic>
        <p:pic>
          <p:nvPicPr>
            <p:cNvPr id="174" name="Google Shape;297;p29">
              <a:extLst>
                <a:ext uri="{FF2B5EF4-FFF2-40B4-BE49-F238E27FC236}">
                  <a16:creationId xmlns:a16="http://schemas.microsoft.com/office/drawing/2014/main" id="{04DAFF8F-A5BA-79C6-B6C9-E76505BC5F40}"/>
                </a:ext>
              </a:extLst>
            </p:cNvPr>
            <p:cNvPicPr preferRelativeResize="0"/>
            <p:nvPr/>
          </p:nvPicPr>
          <p:blipFill>
            <a:blip r:embed="rId5">
              <a:alphaModFix/>
            </a:blip>
            <a:stretch>
              <a:fillRect/>
            </a:stretch>
          </p:blipFill>
          <p:spPr>
            <a:xfrm rot="499221">
              <a:off x="2425836" y="1020304"/>
              <a:ext cx="468996" cy="228668"/>
            </a:xfrm>
            <a:prstGeom prst="rect">
              <a:avLst/>
            </a:prstGeom>
            <a:noFill/>
            <a:ln>
              <a:noFill/>
            </a:ln>
          </p:spPr>
        </p:pic>
        <p:pic>
          <p:nvPicPr>
            <p:cNvPr id="175" name="Google Shape;298;p29">
              <a:extLst>
                <a:ext uri="{FF2B5EF4-FFF2-40B4-BE49-F238E27FC236}">
                  <a16:creationId xmlns:a16="http://schemas.microsoft.com/office/drawing/2014/main" id="{CF38D0E9-4D7F-AE33-7F7E-71C6784AB6FE}"/>
                </a:ext>
              </a:extLst>
            </p:cNvPr>
            <p:cNvPicPr preferRelativeResize="0"/>
            <p:nvPr/>
          </p:nvPicPr>
          <p:blipFill>
            <a:blip r:embed="rId5">
              <a:alphaModFix/>
            </a:blip>
            <a:stretch>
              <a:fillRect/>
            </a:stretch>
          </p:blipFill>
          <p:spPr>
            <a:xfrm rot="-144441">
              <a:off x="2452337" y="1177377"/>
              <a:ext cx="470585" cy="227633"/>
            </a:xfrm>
            <a:prstGeom prst="rect">
              <a:avLst/>
            </a:prstGeom>
            <a:noFill/>
            <a:ln>
              <a:noFill/>
            </a:ln>
          </p:spPr>
        </p:pic>
        <p:pic>
          <p:nvPicPr>
            <p:cNvPr id="176" name="Google Shape;299;p29">
              <a:extLst>
                <a:ext uri="{FF2B5EF4-FFF2-40B4-BE49-F238E27FC236}">
                  <a16:creationId xmlns:a16="http://schemas.microsoft.com/office/drawing/2014/main" id="{EF7380DF-7254-DE59-568B-45E6E635D7CD}"/>
                </a:ext>
              </a:extLst>
            </p:cNvPr>
            <p:cNvPicPr preferRelativeResize="0"/>
            <p:nvPr/>
          </p:nvPicPr>
          <p:blipFill>
            <a:blip r:embed="rId5">
              <a:alphaModFix/>
            </a:blip>
            <a:stretch>
              <a:fillRect/>
            </a:stretch>
          </p:blipFill>
          <p:spPr>
            <a:xfrm rot="-1018844">
              <a:off x="2723562" y="1230260"/>
              <a:ext cx="463778" cy="232013"/>
            </a:xfrm>
            <a:prstGeom prst="rect">
              <a:avLst/>
            </a:prstGeom>
            <a:noFill/>
            <a:ln>
              <a:noFill/>
            </a:ln>
          </p:spPr>
        </p:pic>
        <p:pic>
          <p:nvPicPr>
            <p:cNvPr id="177" name="Google Shape;300;p29">
              <a:extLst>
                <a:ext uri="{FF2B5EF4-FFF2-40B4-BE49-F238E27FC236}">
                  <a16:creationId xmlns:a16="http://schemas.microsoft.com/office/drawing/2014/main" id="{D5EAEA1B-7994-7B5E-9348-E6029C601D13}"/>
                </a:ext>
              </a:extLst>
            </p:cNvPr>
            <p:cNvPicPr preferRelativeResize="0"/>
            <p:nvPr/>
          </p:nvPicPr>
          <p:blipFill>
            <a:blip r:embed="rId5">
              <a:alphaModFix/>
            </a:blip>
            <a:stretch>
              <a:fillRect/>
            </a:stretch>
          </p:blipFill>
          <p:spPr>
            <a:xfrm rot="-478643">
              <a:off x="3001416" y="1019022"/>
              <a:ext cx="469132" cy="228579"/>
            </a:xfrm>
            <a:prstGeom prst="rect">
              <a:avLst/>
            </a:prstGeom>
            <a:noFill/>
            <a:ln>
              <a:noFill/>
            </a:ln>
          </p:spPr>
        </p:pic>
        <p:pic>
          <p:nvPicPr>
            <p:cNvPr id="178" name="Google Shape;301;p29">
              <a:extLst>
                <a:ext uri="{FF2B5EF4-FFF2-40B4-BE49-F238E27FC236}">
                  <a16:creationId xmlns:a16="http://schemas.microsoft.com/office/drawing/2014/main" id="{0EA69B3D-8B75-7C0C-CF84-0B91A5D0D68C}"/>
                </a:ext>
              </a:extLst>
            </p:cNvPr>
            <p:cNvPicPr preferRelativeResize="0"/>
            <p:nvPr/>
          </p:nvPicPr>
          <p:blipFill>
            <a:blip r:embed="rId5">
              <a:alphaModFix/>
            </a:blip>
            <a:stretch>
              <a:fillRect/>
            </a:stretch>
          </p:blipFill>
          <p:spPr>
            <a:xfrm rot="499221">
              <a:off x="3001900" y="1164320"/>
              <a:ext cx="468996" cy="228668"/>
            </a:xfrm>
            <a:prstGeom prst="rect">
              <a:avLst/>
            </a:prstGeom>
            <a:noFill/>
            <a:ln>
              <a:noFill/>
            </a:ln>
          </p:spPr>
        </p:pic>
        <p:pic>
          <p:nvPicPr>
            <p:cNvPr id="179" name="Graphic 178">
              <a:extLst>
                <a:ext uri="{FF2B5EF4-FFF2-40B4-BE49-F238E27FC236}">
                  <a16:creationId xmlns:a16="http://schemas.microsoft.com/office/drawing/2014/main" id="{B07178F5-ADAF-B1D9-A3EA-736523078A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764" y="159482"/>
              <a:ext cx="1055040" cy="1347614"/>
            </a:xfrm>
            <a:prstGeom prst="rect">
              <a:avLst/>
            </a:prstGeom>
          </p:spPr>
        </p:pic>
      </p:grpSp>
      <p:grpSp>
        <p:nvGrpSpPr>
          <p:cNvPr id="180" name="Group 179">
            <a:extLst>
              <a:ext uri="{FF2B5EF4-FFF2-40B4-BE49-F238E27FC236}">
                <a16:creationId xmlns:a16="http://schemas.microsoft.com/office/drawing/2014/main" id="{B865D22E-DFD3-B93D-EF67-09F9A89BB377}"/>
              </a:ext>
            </a:extLst>
          </p:cNvPr>
          <p:cNvGrpSpPr/>
          <p:nvPr/>
        </p:nvGrpSpPr>
        <p:grpSpPr>
          <a:xfrm>
            <a:off x="2580188" y="2058543"/>
            <a:ext cx="3024434" cy="1131620"/>
            <a:chOff x="1845098" y="371355"/>
            <a:chExt cx="2126555" cy="795670"/>
          </a:xfrm>
        </p:grpSpPr>
        <p:pic>
          <p:nvPicPr>
            <p:cNvPr id="181" name="Google Shape;313;p30">
              <a:extLst>
                <a:ext uri="{FF2B5EF4-FFF2-40B4-BE49-F238E27FC236}">
                  <a16:creationId xmlns:a16="http://schemas.microsoft.com/office/drawing/2014/main" id="{60465F8B-CA90-E5C0-DD78-6A0526BDCBB0}"/>
                </a:ext>
              </a:extLst>
            </p:cNvPr>
            <p:cNvPicPr preferRelativeResize="0"/>
            <p:nvPr/>
          </p:nvPicPr>
          <p:blipFill>
            <a:blip r:embed="rId5">
              <a:alphaModFix/>
            </a:blip>
            <a:stretch>
              <a:fillRect/>
            </a:stretch>
          </p:blipFill>
          <p:spPr>
            <a:xfrm rot="1091597">
              <a:off x="1884762" y="416951"/>
              <a:ext cx="462807" cy="232623"/>
            </a:xfrm>
            <a:prstGeom prst="rect">
              <a:avLst/>
            </a:prstGeom>
            <a:noFill/>
            <a:ln>
              <a:noFill/>
            </a:ln>
          </p:spPr>
        </p:pic>
        <p:pic>
          <p:nvPicPr>
            <p:cNvPr id="182" name="Google Shape;314;p30">
              <a:extLst>
                <a:ext uri="{FF2B5EF4-FFF2-40B4-BE49-F238E27FC236}">
                  <a16:creationId xmlns:a16="http://schemas.microsoft.com/office/drawing/2014/main" id="{11C28947-17A2-C3E8-7137-B34EE57104DD}"/>
                </a:ext>
              </a:extLst>
            </p:cNvPr>
            <p:cNvPicPr preferRelativeResize="0"/>
            <p:nvPr/>
          </p:nvPicPr>
          <p:blipFill>
            <a:blip r:embed="rId5">
              <a:alphaModFix/>
            </a:blip>
            <a:stretch>
              <a:fillRect/>
            </a:stretch>
          </p:blipFill>
          <p:spPr>
            <a:xfrm rot="-458565">
              <a:off x="2252467" y="450678"/>
              <a:ext cx="469260" cy="228493"/>
            </a:xfrm>
            <a:prstGeom prst="rect">
              <a:avLst/>
            </a:prstGeom>
            <a:noFill/>
            <a:ln>
              <a:noFill/>
            </a:ln>
          </p:spPr>
        </p:pic>
        <p:pic>
          <p:nvPicPr>
            <p:cNvPr id="183" name="Google Shape;315;p30">
              <a:extLst>
                <a:ext uri="{FF2B5EF4-FFF2-40B4-BE49-F238E27FC236}">
                  <a16:creationId xmlns:a16="http://schemas.microsoft.com/office/drawing/2014/main" id="{CCED33D5-B73F-CDE3-8D07-5681781AEC2C}"/>
                </a:ext>
              </a:extLst>
            </p:cNvPr>
            <p:cNvPicPr preferRelativeResize="0"/>
            <p:nvPr/>
          </p:nvPicPr>
          <p:blipFill>
            <a:blip r:embed="rId5">
              <a:alphaModFix/>
            </a:blip>
            <a:stretch>
              <a:fillRect/>
            </a:stretch>
          </p:blipFill>
          <p:spPr>
            <a:xfrm rot="-458565">
              <a:off x="2629838" y="505980"/>
              <a:ext cx="469260" cy="228493"/>
            </a:xfrm>
            <a:prstGeom prst="rect">
              <a:avLst/>
            </a:prstGeom>
            <a:noFill/>
            <a:ln>
              <a:noFill/>
            </a:ln>
          </p:spPr>
        </p:pic>
        <p:pic>
          <p:nvPicPr>
            <p:cNvPr id="184" name="Google Shape;316;p30">
              <a:extLst>
                <a:ext uri="{FF2B5EF4-FFF2-40B4-BE49-F238E27FC236}">
                  <a16:creationId xmlns:a16="http://schemas.microsoft.com/office/drawing/2014/main" id="{15D817F4-32CD-2B66-9378-723C57A5D3D0}"/>
                </a:ext>
              </a:extLst>
            </p:cNvPr>
            <p:cNvPicPr preferRelativeResize="0"/>
            <p:nvPr/>
          </p:nvPicPr>
          <p:blipFill>
            <a:blip r:embed="rId5">
              <a:alphaModFix/>
            </a:blip>
            <a:stretch>
              <a:fillRect/>
            </a:stretch>
          </p:blipFill>
          <p:spPr>
            <a:xfrm rot="879240">
              <a:off x="3019187" y="449461"/>
              <a:ext cx="465482" cy="230929"/>
            </a:xfrm>
            <a:prstGeom prst="rect">
              <a:avLst/>
            </a:prstGeom>
            <a:noFill/>
            <a:ln>
              <a:noFill/>
            </a:ln>
          </p:spPr>
        </p:pic>
        <p:pic>
          <p:nvPicPr>
            <p:cNvPr id="185" name="Google Shape;317;p30">
              <a:extLst>
                <a:ext uri="{FF2B5EF4-FFF2-40B4-BE49-F238E27FC236}">
                  <a16:creationId xmlns:a16="http://schemas.microsoft.com/office/drawing/2014/main" id="{0BC6379F-02A8-713F-5E48-D526C8553A24}"/>
                </a:ext>
              </a:extLst>
            </p:cNvPr>
            <p:cNvPicPr preferRelativeResize="0"/>
            <p:nvPr/>
          </p:nvPicPr>
          <p:blipFill>
            <a:blip r:embed="rId5">
              <a:alphaModFix/>
            </a:blip>
            <a:stretch>
              <a:fillRect/>
            </a:stretch>
          </p:blipFill>
          <p:spPr>
            <a:xfrm rot="35">
              <a:off x="3385407" y="371355"/>
              <a:ext cx="470731" cy="227537"/>
            </a:xfrm>
            <a:prstGeom prst="rect">
              <a:avLst/>
            </a:prstGeom>
            <a:noFill/>
            <a:ln>
              <a:noFill/>
            </a:ln>
          </p:spPr>
        </p:pic>
        <p:pic>
          <p:nvPicPr>
            <p:cNvPr id="186" name="Google Shape;318;p30">
              <a:extLst>
                <a:ext uri="{FF2B5EF4-FFF2-40B4-BE49-F238E27FC236}">
                  <a16:creationId xmlns:a16="http://schemas.microsoft.com/office/drawing/2014/main" id="{5D5507B9-8B33-6215-5582-5A042584A721}"/>
                </a:ext>
              </a:extLst>
            </p:cNvPr>
            <p:cNvPicPr preferRelativeResize="0"/>
            <p:nvPr/>
          </p:nvPicPr>
          <p:blipFill>
            <a:blip r:embed="rId5">
              <a:alphaModFix/>
            </a:blip>
            <a:stretch>
              <a:fillRect/>
            </a:stretch>
          </p:blipFill>
          <p:spPr>
            <a:xfrm rot="-1108003">
              <a:off x="1845098" y="661020"/>
              <a:ext cx="462583" cy="232766"/>
            </a:xfrm>
            <a:prstGeom prst="rect">
              <a:avLst/>
            </a:prstGeom>
            <a:noFill/>
            <a:ln>
              <a:noFill/>
            </a:ln>
          </p:spPr>
        </p:pic>
        <p:pic>
          <p:nvPicPr>
            <p:cNvPr id="187" name="Google Shape;319;p30">
              <a:extLst>
                <a:ext uri="{FF2B5EF4-FFF2-40B4-BE49-F238E27FC236}">
                  <a16:creationId xmlns:a16="http://schemas.microsoft.com/office/drawing/2014/main" id="{83812F69-A64F-C773-CA8B-F7414527CC58}"/>
                </a:ext>
              </a:extLst>
            </p:cNvPr>
            <p:cNvPicPr preferRelativeResize="0"/>
            <p:nvPr/>
          </p:nvPicPr>
          <p:blipFill>
            <a:blip r:embed="rId5">
              <a:alphaModFix/>
            </a:blip>
            <a:stretch>
              <a:fillRect/>
            </a:stretch>
          </p:blipFill>
          <p:spPr>
            <a:xfrm rot="433274">
              <a:off x="2193115" y="703953"/>
              <a:ext cx="469419" cy="228392"/>
            </a:xfrm>
            <a:prstGeom prst="rect">
              <a:avLst/>
            </a:prstGeom>
            <a:noFill/>
            <a:ln>
              <a:noFill/>
            </a:ln>
          </p:spPr>
        </p:pic>
        <p:pic>
          <p:nvPicPr>
            <p:cNvPr id="188" name="Google Shape;320;p30">
              <a:extLst>
                <a:ext uri="{FF2B5EF4-FFF2-40B4-BE49-F238E27FC236}">
                  <a16:creationId xmlns:a16="http://schemas.microsoft.com/office/drawing/2014/main" id="{D91F2CA9-B926-C4DE-B4ED-A7E54AF6786C}"/>
                </a:ext>
              </a:extLst>
            </p:cNvPr>
            <p:cNvPicPr preferRelativeResize="0"/>
            <p:nvPr/>
          </p:nvPicPr>
          <p:blipFill>
            <a:blip r:embed="rId5">
              <a:alphaModFix/>
            </a:blip>
            <a:stretch>
              <a:fillRect/>
            </a:stretch>
          </p:blipFill>
          <p:spPr>
            <a:xfrm rot="-603141">
              <a:off x="2526592" y="727334"/>
              <a:ext cx="468208" cy="229177"/>
            </a:xfrm>
            <a:prstGeom prst="rect">
              <a:avLst/>
            </a:prstGeom>
            <a:noFill/>
            <a:ln>
              <a:noFill/>
            </a:ln>
          </p:spPr>
        </p:pic>
        <p:pic>
          <p:nvPicPr>
            <p:cNvPr id="189" name="Google Shape;321;p30">
              <a:extLst>
                <a:ext uri="{FF2B5EF4-FFF2-40B4-BE49-F238E27FC236}">
                  <a16:creationId xmlns:a16="http://schemas.microsoft.com/office/drawing/2014/main" id="{3E57DEEA-66EA-172D-7B80-74FA54CD70F8}"/>
                </a:ext>
              </a:extLst>
            </p:cNvPr>
            <p:cNvPicPr preferRelativeResize="0"/>
            <p:nvPr/>
          </p:nvPicPr>
          <p:blipFill>
            <a:blip r:embed="rId5">
              <a:alphaModFix/>
            </a:blip>
            <a:stretch>
              <a:fillRect/>
            </a:stretch>
          </p:blipFill>
          <p:spPr>
            <a:xfrm rot="-603141">
              <a:off x="2877384" y="662816"/>
              <a:ext cx="468208" cy="229177"/>
            </a:xfrm>
            <a:prstGeom prst="rect">
              <a:avLst/>
            </a:prstGeom>
            <a:noFill/>
            <a:ln>
              <a:noFill/>
            </a:ln>
          </p:spPr>
        </p:pic>
        <p:pic>
          <p:nvPicPr>
            <p:cNvPr id="190" name="Google Shape;322;p30">
              <a:extLst>
                <a:ext uri="{FF2B5EF4-FFF2-40B4-BE49-F238E27FC236}">
                  <a16:creationId xmlns:a16="http://schemas.microsoft.com/office/drawing/2014/main" id="{0AD06DB1-AF14-DD87-3927-4686B4BBA4BD}"/>
                </a:ext>
              </a:extLst>
            </p:cNvPr>
            <p:cNvPicPr preferRelativeResize="0"/>
            <p:nvPr/>
          </p:nvPicPr>
          <p:blipFill>
            <a:blip r:embed="rId5">
              <a:alphaModFix/>
            </a:blip>
            <a:stretch>
              <a:fillRect/>
            </a:stretch>
          </p:blipFill>
          <p:spPr>
            <a:xfrm rot="499221">
              <a:off x="3231954" y="727557"/>
              <a:ext cx="468996" cy="228668"/>
            </a:xfrm>
            <a:prstGeom prst="rect">
              <a:avLst/>
            </a:prstGeom>
            <a:noFill/>
            <a:ln>
              <a:noFill/>
            </a:ln>
          </p:spPr>
        </p:pic>
        <p:pic>
          <p:nvPicPr>
            <p:cNvPr id="191" name="Google Shape;323;p30">
              <a:extLst>
                <a:ext uri="{FF2B5EF4-FFF2-40B4-BE49-F238E27FC236}">
                  <a16:creationId xmlns:a16="http://schemas.microsoft.com/office/drawing/2014/main" id="{5A4B4238-11A3-58FA-19F0-51C10E948E48}"/>
                </a:ext>
              </a:extLst>
            </p:cNvPr>
            <p:cNvPicPr preferRelativeResize="0"/>
            <p:nvPr/>
          </p:nvPicPr>
          <p:blipFill>
            <a:blip r:embed="rId5">
              <a:alphaModFix/>
            </a:blip>
            <a:stretch>
              <a:fillRect/>
            </a:stretch>
          </p:blipFill>
          <p:spPr>
            <a:xfrm rot="499221">
              <a:off x="3502657" y="575303"/>
              <a:ext cx="468996" cy="228668"/>
            </a:xfrm>
            <a:prstGeom prst="rect">
              <a:avLst/>
            </a:prstGeom>
            <a:noFill/>
            <a:ln>
              <a:noFill/>
            </a:ln>
          </p:spPr>
        </p:pic>
        <p:pic>
          <p:nvPicPr>
            <p:cNvPr id="192" name="Google Shape;324;p30">
              <a:extLst>
                <a:ext uri="{FF2B5EF4-FFF2-40B4-BE49-F238E27FC236}">
                  <a16:creationId xmlns:a16="http://schemas.microsoft.com/office/drawing/2014/main" id="{48D25B2B-10DF-7962-EE2B-592A685D4FB4}"/>
                </a:ext>
              </a:extLst>
            </p:cNvPr>
            <p:cNvPicPr preferRelativeResize="0"/>
            <p:nvPr/>
          </p:nvPicPr>
          <p:blipFill>
            <a:blip r:embed="rId5">
              <a:alphaModFix/>
            </a:blip>
            <a:stretch>
              <a:fillRect/>
            </a:stretch>
          </p:blipFill>
          <p:spPr>
            <a:xfrm rot="499221">
              <a:off x="1967524" y="887155"/>
              <a:ext cx="468996" cy="228668"/>
            </a:xfrm>
            <a:prstGeom prst="rect">
              <a:avLst/>
            </a:prstGeom>
            <a:noFill/>
            <a:ln>
              <a:noFill/>
            </a:ln>
          </p:spPr>
        </p:pic>
        <p:pic>
          <p:nvPicPr>
            <p:cNvPr id="193" name="Google Shape;325;p30">
              <a:extLst>
                <a:ext uri="{FF2B5EF4-FFF2-40B4-BE49-F238E27FC236}">
                  <a16:creationId xmlns:a16="http://schemas.microsoft.com/office/drawing/2014/main" id="{AB174851-2BB7-16FF-7A5E-4E838B2AC546}"/>
                </a:ext>
              </a:extLst>
            </p:cNvPr>
            <p:cNvPicPr preferRelativeResize="0"/>
            <p:nvPr/>
          </p:nvPicPr>
          <p:blipFill>
            <a:blip r:embed="rId5">
              <a:alphaModFix/>
            </a:blip>
            <a:stretch>
              <a:fillRect/>
            </a:stretch>
          </p:blipFill>
          <p:spPr>
            <a:xfrm rot="-144441">
              <a:off x="2321194" y="939392"/>
              <a:ext cx="470585" cy="227633"/>
            </a:xfrm>
            <a:prstGeom prst="rect">
              <a:avLst/>
            </a:prstGeom>
            <a:noFill/>
            <a:ln>
              <a:noFill/>
            </a:ln>
          </p:spPr>
        </p:pic>
        <p:pic>
          <p:nvPicPr>
            <p:cNvPr id="194" name="Google Shape;326;p30">
              <a:extLst>
                <a:ext uri="{FF2B5EF4-FFF2-40B4-BE49-F238E27FC236}">
                  <a16:creationId xmlns:a16="http://schemas.microsoft.com/office/drawing/2014/main" id="{8AF0C642-9543-D7FF-9235-DFD29273CB8D}"/>
                </a:ext>
              </a:extLst>
            </p:cNvPr>
            <p:cNvPicPr preferRelativeResize="0"/>
            <p:nvPr/>
          </p:nvPicPr>
          <p:blipFill>
            <a:blip r:embed="rId5">
              <a:alphaModFix/>
            </a:blip>
            <a:stretch>
              <a:fillRect/>
            </a:stretch>
          </p:blipFill>
          <p:spPr>
            <a:xfrm rot="-1018844">
              <a:off x="2714213" y="914322"/>
              <a:ext cx="463778" cy="232013"/>
            </a:xfrm>
            <a:prstGeom prst="rect">
              <a:avLst/>
            </a:prstGeom>
            <a:noFill/>
            <a:ln>
              <a:noFill/>
            </a:ln>
          </p:spPr>
        </p:pic>
        <p:pic>
          <p:nvPicPr>
            <p:cNvPr id="195" name="Google Shape;327;p30">
              <a:extLst>
                <a:ext uri="{FF2B5EF4-FFF2-40B4-BE49-F238E27FC236}">
                  <a16:creationId xmlns:a16="http://schemas.microsoft.com/office/drawing/2014/main" id="{2B58665D-1407-E803-D970-595CF44795F9}"/>
                </a:ext>
              </a:extLst>
            </p:cNvPr>
            <p:cNvPicPr preferRelativeResize="0"/>
            <p:nvPr/>
          </p:nvPicPr>
          <p:blipFill>
            <a:blip r:embed="rId5">
              <a:alphaModFix/>
            </a:blip>
            <a:stretch>
              <a:fillRect/>
            </a:stretch>
          </p:blipFill>
          <p:spPr>
            <a:xfrm rot="-478643">
              <a:off x="3443980" y="916038"/>
              <a:ext cx="469132" cy="228579"/>
            </a:xfrm>
            <a:prstGeom prst="rect">
              <a:avLst/>
            </a:prstGeom>
            <a:noFill/>
            <a:ln>
              <a:noFill/>
            </a:ln>
          </p:spPr>
        </p:pic>
        <p:pic>
          <p:nvPicPr>
            <p:cNvPr id="196" name="Google Shape;328;p30">
              <a:extLst>
                <a:ext uri="{FF2B5EF4-FFF2-40B4-BE49-F238E27FC236}">
                  <a16:creationId xmlns:a16="http://schemas.microsoft.com/office/drawing/2014/main" id="{84AE26E8-EED1-6BD8-D2D4-ECB96F639B11}"/>
                </a:ext>
              </a:extLst>
            </p:cNvPr>
            <p:cNvPicPr preferRelativeResize="0"/>
            <p:nvPr/>
          </p:nvPicPr>
          <p:blipFill>
            <a:blip r:embed="rId5">
              <a:alphaModFix/>
            </a:blip>
            <a:stretch>
              <a:fillRect/>
            </a:stretch>
          </p:blipFill>
          <p:spPr>
            <a:xfrm rot="499221">
              <a:off x="3084876" y="915992"/>
              <a:ext cx="468996" cy="228668"/>
            </a:xfrm>
            <a:prstGeom prst="rect">
              <a:avLst/>
            </a:prstGeom>
            <a:noFill/>
            <a:ln>
              <a:noFill/>
            </a:ln>
          </p:spPr>
        </p:pic>
      </p:grpSp>
      <p:sp>
        <p:nvSpPr>
          <p:cNvPr id="199" name="Google Shape;312;p34">
            <a:extLst>
              <a:ext uri="{FF2B5EF4-FFF2-40B4-BE49-F238E27FC236}">
                <a16:creationId xmlns:a16="http://schemas.microsoft.com/office/drawing/2014/main" id="{DA90A7E0-609B-836D-E140-F25BB8D2BB7B}"/>
              </a:ext>
            </a:extLst>
          </p:cNvPr>
          <p:cNvSpPr txBox="1">
            <a:spLocks/>
          </p:cNvSpPr>
          <p:nvPr/>
        </p:nvSpPr>
        <p:spPr>
          <a:xfrm>
            <a:off x="578621" y="7728305"/>
            <a:ext cx="12110834" cy="492662"/>
          </a:xfrm>
          <a:prstGeom prst="rect">
            <a:avLst/>
          </a:prstGeom>
          <a:noFill/>
          <a:ln>
            <a:noFill/>
          </a:ln>
        </p:spPr>
        <p:txBody>
          <a:bodyPr spcFirstLastPara="1" wrap="square" lIns="130027" tIns="130027" rIns="130027" bIns="130027"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accent6"/>
              </a:buClr>
              <a:buSzPts val="1400"/>
              <a:buFont typeface="Poppins"/>
              <a:buNone/>
              <a:defRPr sz="1400" b="0" i="0" u="none" strike="noStrike" cap="none">
                <a:solidFill>
                  <a:schemeClr val="accent6"/>
                </a:solidFill>
                <a:latin typeface="Poppins"/>
                <a:ea typeface="Poppins"/>
                <a:cs typeface="Poppins"/>
                <a:sym typeface="Poppins"/>
              </a:defRPr>
            </a:lvl1pPr>
            <a:lvl2pPr marL="914400" marR="0" lvl="1" indent="-29845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2pPr>
            <a:lvl3pPr marL="1371600" marR="0" lvl="2" indent="-29845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3pPr>
            <a:lvl4pPr marL="1828800" marR="0" lvl="3" indent="-29845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4pPr>
            <a:lvl5pPr marL="2286000" marR="0" lvl="4" indent="-29845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5pPr>
            <a:lvl6pPr marL="2743200" marR="0" lvl="5" indent="-29845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6pPr>
            <a:lvl7pPr marL="3200400" marR="0" lvl="6" indent="-29845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7pPr>
            <a:lvl8pPr marL="3657600" marR="0" lvl="7" indent="-29845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8pPr>
            <a:lvl9pPr marL="4114800" marR="0" lvl="8" indent="-298450" algn="ctr" rtl="0">
              <a:lnSpc>
                <a:spcPct val="100000"/>
              </a:lnSpc>
              <a:spcBef>
                <a:spcPts val="0"/>
              </a:spcBef>
              <a:spcAft>
                <a:spcPts val="0"/>
              </a:spcAft>
              <a:buClr>
                <a:schemeClr val="dk1"/>
              </a:buClr>
              <a:buSzPts val="2800"/>
              <a:buFont typeface="Poppins"/>
              <a:buNone/>
              <a:defRPr sz="2800" b="0" i="0" u="none" strike="noStrike" cap="none">
                <a:solidFill>
                  <a:schemeClr val="dk1"/>
                </a:solidFill>
                <a:latin typeface="Poppins"/>
                <a:ea typeface="Poppins"/>
                <a:cs typeface="Poppins"/>
                <a:sym typeface="Poppins"/>
              </a:defRPr>
            </a:lvl9pPr>
          </a:lstStyle>
          <a:p>
            <a:pPr marL="0" indent="0" algn="r"/>
            <a:r>
              <a:rPr lang="en-GB" sz="2560" dirty="0">
                <a:solidFill>
                  <a:srgbClr val="C00000"/>
                </a:solidFill>
              </a:rPr>
              <a:t>Driver? Executors? Cluster? Thread? Parallelization? Partition? Job? Task?</a:t>
            </a:r>
          </a:p>
        </p:txBody>
      </p:sp>
      <p:sp>
        <p:nvSpPr>
          <p:cNvPr id="4" name="Text Placeholder 3">
            <a:extLst>
              <a:ext uri="{FF2B5EF4-FFF2-40B4-BE49-F238E27FC236}">
                <a16:creationId xmlns:a16="http://schemas.microsoft.com/office/drawing/2014/main" id="{DC312C37-EED2-9501-BA07-B217D9D60AFF}"/>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C4282048-DCF8-0359-AD0C-12B0C74A5940}"/>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82282E4E-6897-1200-BCC0-539BD2E81127}"/>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2655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xit" presetSubtype="10" fill="hold" nodeType="afterEffect">
                                  <p:stCondLst>
                                    <p:cond delay="0"/>
                                  </p:stCondLst>
                                  <p:childTnLst>
                                    <p:animEffect transition="out" filter="randombar(horizontal)">
                                      <p:cBhvr>
                                        <p:cTn id="6" dur="3000"/>
                                        <p:tgtEl>
                                          <p:spTgt spid="162"/>
                                        </p:tgtEl>
                                      </p:cBhvr>
                                    </p:animEffect>
                                    <p:set>
                                      <p:cBhvr>
                                        <p:cTn id="7" dur="1" fill="hold">
                                          <p:stCondLst>
                                            <p:cond delay="2999"/>
                                          </p:stCondLst>
                                        </p:cTn>
                                        <p:tgtEl>
                                          <p:spTgt spid="162"/>
                                        </p:tgtEl>
                                        <p:attrNameLst>
                                          <p:attrName>style.visibility</p:attrName>
                                        </p:attrNameLst>
                                      </p:cBhvr>
                                      <p:to>
                                        <p:strVal val="hidden"/>
                                      </p:to>
                                    </p:set>
                                  </p:childTnLst>
                                </p:cTn>
                              </p:par>
                              <p:par>
                                <p:cTn id="8" presetID="14" presetClass="entr" presetSubtype="10" fill="hold" nodeType="withEffect">
                                  <p:stCondLst>
                                    <p:cond delay="0"/>
                                  </p:stCondLst>
                                  <p:childTnLst>
                                    <p:set>
                                      <p:cBhvr>
                                        <p:cTn id="9" dur="1" fill="hold">
                                          <p:stCondLst>
                                            <p:cond delay="0"/>
                                          </p:stCondLst>
                                        </p:cTn>
                                        <p:tgtEl>
                                          <p:spTgt spid="180"/>
                                        </p:tgtEl>
                                        <p:attrNameLst>
                                          <p:attrName>style.visibility</p:attrName>
                                        </p:attrNameLst>
                                      </p:cBhvr>
                                      <p:to>
                                        <p:strVal val="visible"/>
                                      </p:to>
                                    </p:set>
                                    <p:animEffect transition="in" filter="randombar(horizontal)">
                                      <p:cBhvr>
                                        <p:cTn id="10" dur="3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 name="Text Placeholder 2">
            <a:extLst>
              <a:ext uri="{FF2B5EF4-FFF2-40B4-BE49-F238E27FC236}">
                <a16:creationId xmlns:a16="http://schemas.microsoft.com/office/drawing/2014/main" id="{4F28B7A3-BC34-9CBC-A068-434BFF615D72}"/>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C8468C9D-7034-7253-F290-CCD395125FFF}"/>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25D8868C-6A52-17D1-870C-1332F797DF48}"/>
              </a:ext>
            </a:extLst>
          </p:cNvPr>
          <p:cNvSpPr>
            <a:spLocks noGrp="1"/>
          </p:cNvSpPr>
          <p:nvPr>
            <p:ph type="body" sz="quarter" idx="16"/>
          </p:nvPr>
        </p:nvSpPr>
        <p:spPr/>
        <p:txBody>
          <a:bodyPr/>
          <a:lstStyle/>
          <a:p>
            <a:endParaRPr lang="en-IT"/>
          </a:p>
        </p:txBody>
      </p:sp>
      <p:sp>
        <p:nvSpPr>
          <p:cNvPr id="305" name="Google Shape;305;p33"/>
          <p:cNvSpPr txBox="1">
            <a:spLocks noGrp="1"/>
          </p:cNvSpPr>
          <p:nvPr>
            <p:ph type="title"/>
          </p:nvPr>
        </p:nvSpPr>
        <p:spPr>
          <a:xfrm>
            <a:off x="2227855" y="4357314"/>
            <a:ext cx="8549089" cy="1038971"/>
          </a:xfrm>
          <a:prstGeom prst="rect">
            <a:avLst/>
          </a:prstGeom>
        </p:spPr>
        <p:txBody>
          <a:bodyPr spcFirstLastPara="1" vert="horz" wrap="square" lIns="130027" tIns="130027" rIns="130027" bIns="130027" rtlCol="0" anchor="b" anchorCtr="0">
            <a:noAutofit/>
          </a:bodyPr>
          <a:lstStyle/>
          <a:p>
            <a:r>
              <a:rPr lang="en-GB" dirty="0"/>
              <a:t>Let’s use the right dictionary</a:t>
            </a:r>
          </a:p>
        </p:txBody>
      </p:sp>
    </p:spTree>
    <p:extLst>
      <p:ext uri="{BB962C8B-B14F-4D97-AF65-F5344CB8AC3E}">
        <p14:creationId xmlns:p14="http://schemas.microsoft.com/office/powerpoint/2010/main" val="3271275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20" name="Google Shape;1652;p46">
            <a:extLst>
              <a:ext uri="{FF2B5EF4-FFF2-40B4-BE49-F238E27FC236}">
                <a16:creationId xmlns:a16="http://schemas.microsoft.com/office/drawing/2014/main" id="{6A3B4E48-AFB8-8D76-ABD2-2B4DF910D2C5}"/>
              </a:ext>
            </a:extLst>
          </p:cNvPr>
          <p:cNvSpPr/>
          <p:nvPr/>
        </p:nvSpPr>
        <p:spPr>
          <a:xfrm>
            <a:off x="5895075" y="3366659"/>
            <a:ext cx="1453227" cy="825173"/>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21" name="Google Shape;1443;p44">
            <a:extLst>
              <a:ext uri="{FF2B5EF4-FFF2-40B4-BE49-F238E27FC236}">
                <a16:creationId xmlns:a16="http://schemas.microsoft.com/office/drawing/2014/main" id="{1E73B983-08F3-3B37-EA9B-D0CB8909D3AE}"/>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pic>
        <p:nvPicPr>
          <p:cNvPr id="22" name="Google Shape;1446;p44">
            <a:extLst>
              <a:ext uri="{FF2B5EF4-FFF2-40B4-BE49-F238E27FC236}">
                <a16:creationId xmlns:a16="http://schemas.microsoft.com/office/drawing/2014/main" id="{65E472E6-C2AF-CCC0-26BB-18F1408656A9}"/>
              </a:ext>
            </a:extLst>
          </p:cNvPr>
          <p:cNvPicPr preferRelativeResize="0"/>
          <p:nvPr/>
        </p:nvPicPr>
        <p:blipFill>
          <a:blip r:embed="rId3">
            <a:alphaModFix/>
          </a:blip>
          <a:stretch>
            <a:fillRect/>
          </a:stretch>
        </p:blipFill>
        <p:spPr>
          <a:xfrm rot="1091597">
            <a:off x="2680551" y="1812197"/>
            <a:ext cx="658214" cy="330842"/>
          </a:xfrm>
          <a:prstGeom prst="rect">
            <a:avLst/>
          </a:prstGeom>
          <a:noFill/>
          <a:ln>
            <a:noFill/>
          </a:ln>
        </p:spPr>
      </p:pic>
      <p:pic>
        <p:nvPicPr>
          <p:cNvPr id="23" name="Google Shape;1448;p44">
            <a:extLst>
              <a:ext uri="{FF2B5EF4-FFF2-40B4-BE49-F238E27FC236}">
                <a16:creationId xmlns:a16="http://schemas.microsoft.com/office/drawing/2014/main" id="{129C0B93-83F0-9D3C-2B93-DD6B2A8A571E}"/>
              </a:ext>
            </a:extLst>
          </p:cNvPr>
          <p:cNvPicPr preferRelativeResize="0"/>
          <p:nvPr/>
        </p:nvPicPr>
        <p:blipFill>
          <a:blip r:embed="rId3">
            <a:alphaModFix/>
          </a:blip>
          <a:stretch>
            <a:fillRect/>
          </a:stretch>
        </p:blipFill>
        <p:spPr>
          <a:xfrm rot="-458565">
            <a:off x="3740214" y="1938817"/>
            <a:ext cx="667392" cy="324968"/>
          </a:xfrm>
          <a:prstGeom prst="rect">
            <a:avLst/>
          </a:prstGeom>
          <a:noFill/>
          <a:ln>
            <a:noFill/>
          </a:ln>
        </p:spPr>
      </p:pic>
      <p:pic>
        <p:nvPicPr>
          <p:cNvPr id="24" name="Google Shape;1451;p44">
            <a:extLst>
              <a:ext uri="{FF2B5EF4-FFF2-40B4-BE49-F238E27FC236}">
                <a16:creationId xmlns:a16="http://schemas.microsoft.com/office/drawing/2014/main" id="{A96C4609-0C51-FF87-ED7C-9B7A02DFC263}"/>
              </a:ext>
            </a:extLst>
          </p:cNvPr>
          <p:cNvPicPr preferRelativeResize="0"/>
          <p:nvPr/>
        </p:nvPicPr>
        <p:blipFill>
          <a:blip r:embed="rId3">
            <a:alphaModFix/>
          </a:blip>
          <a:stretch>
            <a:fillRect/>
          </a:stretch>
        </p:blipFill>
        <p:spPr>
          <a:xfrm rot="433274">
            <a:off x="3119098" y="2220378"/>
            <a:ext cx="667618" cy="324824"/>
          </a:xfrm>
          <a:prstGeom prst="rect">
            <a:avLst/>
          </a:prstGeom>
          <a:noFill/>
          <a:ln>
            <a:noFill/>
          </a:ln>
        </p:spPr>
      </p:pic>
      <p:pic>
        <p:nvPicPr>
          <p:cNvPr id="25" name="Google Shape;1455;p44">
            <a:extLst>
              <a:ext uri="{FF2B5EF4-FFF2-40B4-BE49-F238E27FC236}">
                <a16:creationId xmlns:a16="http://schemas.microsoft.com/office/drawing/2014/main" id="{D664CB0B-6B54-FD63-E7E4-19DA46892A70}"/>
              </a:ext>
            </a:extLst>
          </p:cNvPr>
          <p:cNvPicPr preferRelativeResize="0"/>
          <p:nvPr/>
        </p:nvPicPr>
        <p:blipFill>
          <a:blip r:embed="rId3">
            <a:alphaModFix/>
          </a:blip>
          <a:stretch>
            <a:fillRect/>
          </a:stretch>
        </p:blipFill>
        <p:spPr>
          <a:xfrm rot="-144441">
            <a:off x="3301255" y="2555225"/>
            <a:ext cx="669276" cy="323745"/>
          </a:xfrm>
          <a:prstGeom prst="rect">
            <a:avLst/>
          </a:prstGeom>
          <a:noFill/>
          <a:ln>
            <a:noFill/>
          </a:ln>
        </p:spPr>
      </p:pic>
      <p:sp>
        <p:nvSpPr>
          <p:cNvPr id="26" name="Google Shape;1458;p44">
            <a:extLst>
              <a:ext uri="{FF2B5EF4-FFF2-40B4-BE49-F238E27FC236}">
                <a16:creationId xmlns:a16="http://schemas.microsoft.com/office/drawing/2014/main" id="{FEA371BA-E5CD-8E8C-CD9D-391328D2D34E}"/>
              </a:ext>
            </a:extLst>
          </p:cNvPr>
          <p:cNvSpPr/>
          <p:nvPr/>
        </p:nvSpPr>
        <p:spPr>
          <a:xfrm>
            <a:off x="8279467" y="1784107"/>
            <a:ext cx="1713067" cy="900267"/>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r>
              <a:rPr lang="en" sz="3413">
                <a:latin typeface="Source Sans Pro"/>
                <a:ea typeface="Source Sans Pro"/>
                <a:cs typeface="Source Sans Pro"/>
                <a:sym typeface="Source Sans Pro"/>
              </a:rPr>
              <a:t>Driver</a:t>
            </a:r>
            <a:endParaRPr sz="3413">
              <a:latin typeface="Source Sans Pro"/>
              <a:ea typeface="Source Sans Pro"/>
              <a:cs typeface="Source Sans Pro"/>
              <a:sym typeface="Source Sans Pro"/>
            </a:endParaRPr>
          </a:p>
        </p:txBody>
      </p:sp>
      <p:grpSp>
        <p:nvGrpSpPr>
          <p:cNvPr id="27" name="Group 26">
            <a:extLst>
              <a:ext uri="{FF2B5EF4-FFF2-40B4-BE49-F238E27FC236}">
                <a16:creationId xmlns:a16="http://schemas.microsoft.com/office/drawing/2014/main" id="{A3D190F0-7821-8406-5DB7-DEC9FEA24547}"/>
              </a:ext>
            </a:extLst>
          </p:cNvPr>
          <p:cNvGrpSpPr/>
          <p:nvPr/>
        </p:nvGrpSpPr>
        <p:grpSpPr>
          <a:xfrm>
            <a:off x="3329229" y="2684373"/>
            <a:ext cx="6496777" cy="4754051"/>
            <a:chOff x="2354919" y="1030200"/>
            <a:chExt cx="4568046" cy="3342692"/>
          </a:xfrm>
        </p:grpSpPr>
        <p:grpSp>
          <p:nvGrpSpPr>
            <p:cNvPr id="28" name="Group 27">
              <a:extLst>
                <a:ext uri="{FF2B5EF4-FFF2-40B4-BE49-F238E27FC236}">
                  <a16:creationId xmlns:a16="http://schemas.microsoft.com/office/drawing/2014/main" id="{96CA42FC-343F-0460-2D68-FA0724E648A8}"/>
                </a:ext>
              </a:extLst>
            </p:cNvPr>
            <p:cNvGrpSpPr/>
            <p:nvPr/>
          </p:nvGrpSpPr>
          <p:grpSpPr>
            <a:xfrm>
              <a:off x="4230975" y="1181512"/>
              <a:ext cx="838200" cy="863313"/>
              <a:chOff x="4230975" y="1181512"/>
              <a:chExt cx="838200" cy="863313"/>
            </a:xfrm>
          </p:grpSpPr>
          <p:pic>
            <p:nvPicPr>
              <p:cNvPr id="398" name="Google Shape;392;p31">
                <a:extLst>
                  <a:ext uri="{FF2B5EF4-FFF2-40B4-BE49-F238E27FC236}">
                    <a16:creationId xmlns:a16="http://schemas.microsoft.com/office/drawing/2014/main" id="{5C26B0F4-B3E7-AAD3-C7FF-239A2B6E2831}"/>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399" name="Google Shape;427;p31">
                <a:extLst>
                  <a:ext uri="{FF2B5EF4-FFF2-40B4-BE49-F238E27FC236}">
                    <a16:creationId xmlns:a16="http://schemas.microsoft.com/office/drawing/2014/main" id="{C7F3454C-E8AE-80D5-0749-BC77B8880550}"/>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cxnSp>
          <p:nvCxnSpPr>
            <p:cNvPr id="29" name="Google Shape;1459;p44">
              <a:extLst>
                <a:ext uri="{FF2B5EF4-FFF2-40B4-BE49-F238E27FC236}">
                  <a16:creationId xmlns:a16="http://schemas.microsoft.com/office/drawing/2014/main" id="{E56EA4B3-7C54-4998-1464-FC802A45B81F}"/>
                </a:ext>
              </a:extLst>
            </p:cNvPr>
            <p:cNvCxnSpPr>
              <a:cxnSpLocks/>
            </p:cNvCxnSpPr>
            <p:nvPr/>
          </p:nvCxnSpPr>
          <p:spPr>
            <a:xfrm rot="5400000">
              <a:off x="5406849" y="790127"/>
              <a:ext cx="776829" cy="1256975"/>
            </a:xfrm>
            <a:prstGeom prst="curvedConnector2">
              <a:avLst/>
            </a:prstGeom>
            <a:noFill/>
            <a:ln w="38100" cap="flat" cmpd="sng">
              <a:solidFill>
                <a:srgbClr val="000000"/>
              </a:solidFill>
              <a:prstDash val="solid"/>
              <a:round/>
              <a:headEnd type="none" w="med" len="med"/>
              <a:tailEnd type="triangle" w="med" len="med"/>
            </a:ln>
          </p:spPr>
        </p:cxnSp>
        <p:pic>
          <p:nvPicPr>
            <p:cNvPr id="30" name="Google Shape;392;p31">
              <a:extLst>
                <a:ext uri="{FF2B5EF4-FFF2-40B4-BE49-F238E27FC236}">
                  <a16:creationId xmlns:a16="http://schemas.microsoft.com/office/drawing/2014/main" id="{A580F2B7-CD58-5E4D-C670-A2C591FD8026}"/>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31" name="Google Shape;427;p31">
              <a:extLst>
                <a:ext uri="{FF2B5EF4-FFF2-40B4-BE49-F238E27FC236}">
                  <a16:creationId xmlns:a16="http://schemas.microsoft.com/office/drawing/2014/main" id="{496458C5-5B90-659D-17B2-34959EA427DB}"/>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32" name="Google Shape;268;p29">
              <a:extLst>
                <a:ext uri="{FF2B5EF4-FFF2-40B4-BE49-F238E27FC236}">
                  <a16:creationId xmlns:a16="http://schemas.microsoft.com/office/drawing/2014/main" id="{AFDAB05E-B11A-ED3E-CA57-C79207231FB7}"/>
                </a:ext>
              </a:extLst>
            </p:cNvPr>
            <p:cNvSpPr/>
            <p:nvPr/>
          </p:nvSpPr>
          <p:spPr>
            <a:xfrm>
              <a:off x="5932312"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3" name="Google Shape;392;p31">
              <a:extLst>
                <a:ext uri="{FF2B5EF4-FFF2-40B4-BE49-F238E27FC236}">
                  <a16:creationId xmlns:a16="http://schemas.microsoft.com/office/drawing/2014/main" id="{5B3A549A-9440-3EF7-410D-B0F3DAC05933}"/>
                </a:ext>
              </a:extLst>
            </p:cNvPr>
            <p:cNvPicPr>
              <a:picLocks/>
            </p:cNvPicPr>
            <p:nvPr/>
          </p:nvPicPr>
          <p:blipFill>
            <a:blip r:embed="rId5"/>
            <a:srcRect/>
            <a:stretch/>
          </p:blipFill>
          <p:spPr>
            <a:xfrm>
              <a:off x="5817258" y="3785442"/>
              <a:ext cx="489396" cy="587276"/>
            </a:xfrm>
            <a:prstGeom prst="rect">
              <a:avLst/>
            </a:prstGeom>
            <a:noFill/>
            <a:ln>
              <a:noFill/>
            </a:ln>
            <a:effectLst>
              <a:outerShdw blurRad="57150" dist="38100" dir="2760000" algn="bl" rotWithShape="0">
                <a:srgbClr val="000000">
                  <a:alpha val="86000"/>
                </a:srgbClr>
              </a:outerShdw>
            </a:effectLst>
          </p:spPr>
        </p:pic>
        <p:pic>
          <p:nvPicPr>
            <p:cNvPr id="34" name="Google Shape;392;p31">
              <a:extLst>
                <a:ext uri="{FF2B5EF4-FFF2-40B4-BE49-F238E27FC236}">
                  <a16:creationId xmlns:a16="http://schemas.microsoft.com/office/drawing/2014/main" id="{03127D1F-BC80-DD6E-3EB6-05F3477C4885}"/>
                </a:ext>
              </a:extLst>
            </p:cNvPr>
            <p:cNvPicPr>
              <a:picLocks/>
            </p:cNvPicPr>
            <p:nvPr/>
          </p:nvPicPr>
          <p:blipFill>
            <a:blip r:embed="rId5"/>
            <a:srcRect/>
            <a:stretch/>
          </p:blipFill>
          <p:spPr>
            <a:xfrm>
              <a:off x="6433567" y="3785232"/>
              <a:ext cx="489396" cy="587276"/>
            </a:xfrm>
            <a:prstGeom prst="rect">
              <a:avLst/>
            </a:prstGeom>
            <a:noFill/>
            <a:ln>
              <a:noFill/>
            </a:ln>
            <a:effectLst>
              <a:outerShdw blurRad="57150" dist="38100" dir="2760000" algn="bl" rotWithShape="0">
                <a:srgbClr val="000000">
                  <a:alpha val="86000"/>
                </a:srgbClr>
              </a:outerShdw>
            </a:effectLst>
          </p:spPr>
        </p:pic>
        <p:sp>
          <p:nvSpPr>
            <p:cNvPr id="35" name="Google Shape;268;p29">
              <a:extLst>
                <a:ext uri="{FF2B5EF4-FFF2-40B4-BE49-F238E27FC236}">
                  <a16:creationId xmlns:a16="http://schemas.microsoft.com/office/drawing/2014/main" id="{2C98ED56-8DC4-409F-85BB-1AE9280A016E}"/>
                </a:ext>
              </a:extLst>
            </p:cNvPr>
            <p:cNvSpPr/>
            <p:nvPr/>
          </p:nvSpPr>
          <p:spPr>
            <a:xfrm>
              <a:off x="4229717"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6" name="Google Shape;392;p31">
              <a:extLst>
                <a:ext uri="{FF2B5EF4-FFF2-40B4-BE49-F238E27FC236}">
                  <a16:creationId xmlns:a16="http://schemas.microsoft.com/office/drawing/2014/main" id="{6E809A39-7E6F-509E-C6BB-BCFE7865D834}"/>
                </a:ext>
              </a:extLst>
            </p:cNvPr>
            <p:cNvPicPr>
              <a:picLocks/>
            </p:cNvPicPr>
            <p:nvPr/>
          </p:nvPicPr>
          <p:blipFill>
            <a:blip r:embed="rId5"/>
            <a:srcRect/>
            <a:stretch/>
          </p:blipFill>
          <p:spPr>
            <a:xfrm>
              <a:off x="4114663" y="3785442"/>
              <a:ext cx="489396" cy="587276"/>
            </a:xfrm>
            <a:prstGeom prst="rect">
              <a:avLst/>
            </a:prstGeom>
            <a:noFill/>
            <a:ln>
              <a:noFill/>
            </a:ln>
            <a:effectLst>
              <a:outerShdw blurRad="57150" dist="38100" dir="2760000" algn="bl" rotWithShape="0">
                <a:srgbClr val="000000">
                  <a:alpha val="86000"/>
                </a:srgbClr>
              </a:outerShdw>
            </a:effectLst>
          </p:spPr>
        </p:pic>
        <p:pic>
          <p:nvPicPr>
            <p:cNvPr id="37" name="Google Shape;392;p31">
              <a:extLst>
                <a:ext uri="{FF2B5EF4-FFF2-40B4-BE49-F238E27FC236}">
                  <a16:creationId xmlns:a16="http://schemas.microsoft.com/office/drawing/2014/main" id="{1CA9795E-BE83-F1E2-5A74-BD93F4227092}"/>
                </a:ext>
              </a:extLst>
            </p:cNvPr>
            <p:cNvPicPr>
              <a:picLocks/>
            </p:cNvPicPr>
            <p:nvPr/>
          </p:nvPicPr>
          <p:blipFill>
            <a:blip r:embed="rId5"/>
            <a:srcRect/>
            <a:stretch/>
          </p:blipFill>
          <p:spPr>
            <a:xfrm>
              <a:off x="4730972" y="3785232"/>
              <a:ext cx="489396" cy="587276"/>
            </a:xfrm>
            <a:prstGeom prst="rect">
              <a:avLst/>
            </a:prstGeom>
            <a:noFill/>
            <a:ln>
              <a:noFill/>
            </a:ln>
            <a:effectLst>
              <a:outerShdw blurRad="57150" dist="38100" dir="2760000" algn="bl" rotWithShape="0">
                <a:srgbClr val="000000">
                  <a:alpha val="86000"/>
                </a:srgbClr>
              </a:outerShdw>
            </a:effectLst>
          </p:spPr>
        </p:pic>
        <p:sp>
          <p:nvSpPr>
            <p:cNvPr id="38" name="Google Shape;268;p29">
              <a:extLst>
                <a:ext uri="{FF2B5EF4-FFF2-40B4-BE49-F238E27FC236}">
                  <a16:creationId xmlns:a16="http://schemas.microsoft.com/office/drawing/2014/main" id="{13DA5B68-0AFD-4B1F-8CE9-B134E816F33C}"/>
                </a:ext>
              </a:extLst>
            </p:cNvPr>
            <p:cNvSpPr/>
            <p:nvPr/>
          </p:nvSpPr>
          <p:spPr>
            <a:xfrm>
              <a:off x="2469973"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9" name="Google Shape;392;p31">
              <a:extLst>
                <a:ext uri="{FF2B5EF4-FFF2-40B4-BE49-F238E27FC236}">
                  <a16:creationId xmlns:a16="http://schemas.microsoft.com/office/drawing/2014/main" id="{BE67D1D0-3348-52B4-187F-6537B8658D65}"/>
                </a:ext>
              </a:extLst>
            </p:cNvPr>
            <p:cNvPicPr>
              <a:picLocks/>
            </p:cNvPicPr>
            <p:nvPr/>
          </p:nvPicPr>
          <p:blipFill>
            <a:blip r:embed="rId5"/>
            <a:srcRect/>
            <a:stretch/>
          </p:blipFill>
          <p:spPr>
            <a:xfrm>
              <a:off x="2354919" y="3785616"/>
              <a:ext cx="489396" cy="587276"/>
            </a:xfrm>
            <a:prstGeom prst="rect">
              <a:avLst/>
            </a:prstGeom>
            <a:noFill/>
            <a:ln>
              <a:noFill/>
            </a:ln>
            <a:effectLst>
              <a:outerShdw blurRad="57150" dist="38100" dir="2760000" algn="bl" rotWithShape="0">
                <a:srgbClr val="000000">
                  <a:alpha val="86000"/>
                </a:srgbClr>
              </a:outerShdw>
            </a:effectLst>
          </p:spPr>
        </p:pic>
        <p:pic>
          <p:nvPicPr>
            <p:cNvPr id="40" name="Google Shape;392;p31">
              <a:extLst>
                <a:ext uri="{FF2B5EF4-FFF2-40B4-BE49-F238E27FC236}">
                  <a16:creationId xmlns:a16="http://schemas.microsoft.com/office/drawing/2014/main" id="{AB802BE0-3806-E67E-0838-16566E4CED36}"/>
                </a:ext>
              </a:extLst>
            </p:cNvPr>
            <p:cNvPicPr>
              <a:picLocks/>
            </p:cNvPicPr>
            <p:nvPr/>
          </p:nvPicPr>
          <p:blipFill>
            <a:blip r:embed="rId5"/>
            <a:srcRect/>
            <a:stretch/>
          </p:blipFill>
          <p:spPr>
            <a:xfrm>
              <a:off x="2971228" y="3785112"/>
              <a:ext cx="489396" cy="587276"/>
            </a:xfrm>
            <a:prstGeom prst="rect">
              <a:avLst/>
            </a:prstGeom>
            <a:noFill/>
            <a:ln>
              <a:noFill/>
            </a:ln>
            <a:effectLst>
              <a:outerShdw blurRad="57150" dist="38100" dir="2760000" algn="bl" rotWithShape="0">
                <a:srgbClr val="000000">
                  <a:alpha val="86000"/>
                </a:srgbClr>
              </a:outerShdw>
            </a:effectLst>
          </p:spPr>
        </p:pic>
        <p:sp>
          <p:nvSpPr>
            <p:cNvPr id="41" name="Google Shape;268;p29">
              <a:extLst>
                <a:ext uri="{FF2B5EF4-FFF2-40B4-BE49-F238E27FC236}">
                  <a16:creationId xmlns:a16="http://schemas.microsoft.com/office/drawing/2014/main" id="{7852A44C-55C2-EBBA-15AB-196AD0070248}"/>
                </a:ext>
              </a:extLst>
            </p:cNvPr>
            <p:cNvSpPr/>
            <p:nvPr/>
          </p:nvSpPr>
          <p:spPr>
            <a:xfrm>
              <a:off x="5932314"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2" name="Google Shape;392;p31">
              <a:extLst>
                <a:ext uri="{FF2B5EF4-FFF2-40B4-BE49-F238E27FC236}">
                  <a16:creationId xmlns:a16="http://schemas.microsoft.com/office/drawing/2014/main" id="{95AED9E2-ACA6-AF04-384F-05FBDB0E9BDA}"/>
                </a:ext>
              </a:extLst>
            </p:cNvPr>
            <p:cNvPicPr>
              <a:picLocks/>
            </p:cNvPicPr>
            <p:nvPr/>
          </p:nvPicPr>
          <p:blipFill>
            <a:blip r:embed="rId5"/>
            <a:srcRect/>
            <a:stretch/>
          </p:blipFill>
          <p:spPr>
            <a:xfrm>
              <a:off x="5817260" y="2642447"/>
              <a:ext cx="489396" cy="587276"/>
            </a:xfrm>
            <a:prstGeom prst="rect">
              <a:avLst/>
            </a:prstGeom>
            <a:noFill/>
            <a:ln>
              <a:noFill/>
            </a:ln>
            <a:effectLst>
              <a:outerShdw blurRad="57150" dist="38100" dir="2760000" algn="bl" rotWithShape="0">
                <a:srgbClr val="000000">
                  <a:alpha val="86000"/>
                </a:srgbClr>
              </a:outerShdw>
            </a:effectLst>
          </p:spPr>
        </p:pic>
        <p:pic>
          <p:nvPicPr>
            <p:cNvPr id="43" name="Google Shape;392;p31">
              <a:extLst>
                <a:ext uri="{FF2B5EF4-FFF2-40B4-BE49-F238E27FC236}">
                  <a16:creationId xmlns:a16="http://schemas.microsoft.com/office/drawing/2014/main" id="{222CE172-280E-4022-8FE4-2F38BAB7E63E}"/>
                </a:ext>
              </a:extLst>
            </p:cNvPr>
            <p:cNvPicPr>
              <a:picLocks/>
            </p:cNvPicPr>
            <p:nvPr/>
          </p:nvPicPr>
          <p:blipFill>
            <a:blip r:embed="rId5"/>
            <a:srcRect/>
            <a:stretch/>
          </p:blipFill>
          <p:spPr>
            <a:xfrm>
              <a:off x="6433569" y="2642237"/>
              <a:ext cx="489396" cy="587276"/>
            </a:xfrm>
            <a:prstGeom prst="rect">
              <a:avLst/>
            </a:prstGeom>
            <a:noFill/>
            <a:ln>
              <a:noFill/>
            </a:ln>
            <a:effectLst>
              <a:outerShdw blurRad="57150" dist="38100" dir="2760000" algn="bl" rotWithShape="0">
                <a:srgbClr val="000000">
                  <a:alpha val="86000"/>
                </a:srgbClr>
              </a:outerShdw>
            </a:effectLst>
          </p:spPr>
        </p:pic>
        <p:sp>
          <p:nvSpPr>
            <p:cNvPr id="44" name="Google Shape;268;p29">
              <a:extLst>
                <a:ext uri="{FF2B5EF4-FFF2-40B4-BE49-F238E27FC236}">
                  <a16:creationId xmlns:a16="http://schemas.microsoft.com/office/drawing/2014/main" id="{A2A84B0C-D492-8B09-7EFA-B844EB03995B}"/>
                </a:ext>
              </a:extLst>
            </p:cNvPr>
            <p:cNvSpPr/>
            <p:nvPr/>
          </p:nvSpPr>
          <p:spPr>
            <a:xfrm>
              <a:off x="4229719"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5" name="Google Shape;392;p31">
              <a:extLst>
                <a:ext uri="{FF2B5EF4-FFF2-40B4-BE49-F238E27FC236}">
                  <a16:creationId xmlns:a16="http://schemas.microsoft.com/office/drawing/2014/main" id="{3005B784-B78F-E4E8-200A-525645DAD718}"/>
                </a:ext>
              </a:extLst>
            </p:cNvPr>
            <p:cNvPicPr>
              <a:picLocks/>
            </p:cNvPicPr>
            <p:nvPr/>
          </p:nvPicPr>
          <p:blipFill>
            <a:blip r:embed="rId5"/>
            <a:srcRect/>
            <a:stretch/>
          </p:blipFill>
          <p:spPr>
            <a:xfrm>
              <a:off x="4114665" y="2642447"/>
              <a:ext cx="489396" cy="587276"/>
            </a:xfrm>
            <a:prstGeom prst="rect">
              <a:avLst/>
            </a:prstGeom>
            <a:noFill/>
            <a:ln>
              <a:noFill/>
            </a:ln>
            <a:effectLst>
              <a:outerShdw blurRad="57150" dist="38100" dir="2760000" algn="bl" rotWithShape="0">
                <a:srgbClr val="000000">
                  <a:alpha val="86000"/>
                </a:srgbClr>
              </a:outerShdw>
            </a:effectLst>
          </p:spPr>
        </p:pic>
        <p:pic>
          <p:nvPicPr>
            <p:cNvPr id="46" name="Google Shape;392;p31">
              <a:extLst>
                <a:ext uri="{FF2B5EF4-FFF2-40B4-BE49-F238E27FC236}">
                  <a16:creationId xmlns:a16="http://schemas.microsoft.com/office/drawing/2014/main" id="{DF415CC2-FFC5-46E3-DD36-79F4BEEBF5A3}"/>
                </a:ext>
              </a:extLst>
            </p:cNvPr>
            <p:cNvPicPr>
              <a:picLocks/>
            </p:cNvPicPr>
            <p:nvPr/>
          </p:nvPicPr>
          <p:blipFill>
            <a:blip r:embed="rId5"/>
            <a:srcRect/>
            <a:stretch/>
          </p:blipFill>
          <p:spPr>
            <a:xfrm>
              <a:off x="4730974" y="2642237"/>
              <a:ext cx="489396" cy="587276"/>
            </a:xfrm>
            <a:prstGeom prst="rect">
              <a:avLst/>
            </a:prstGeom>
            <a:noFill/>
            <a:ln>
              <a:noFill/>
            </a:ln>
            <a:effectLst>
              <a:outerShdw blurRad="57150" dist="38100" dir="2760000" algn="bl" rotWithShape="0">
                <a:srgbClr val="000000">
                  <a:alpha val="86000"/>
                </a:srgbClr>
              </a:outerShdw>
            </a:effectLst>
          </p:spPr>
        </p:pic>
        <p:sp>
          <p:nvSpPr>
            <p:cNvPr id="47" name="Google Shape;268;p29">
              <a:extLst>
                <a:ext uri="{FF2B5EF4-FFF2-40B4-BE49-F238E27FC236}">
                  <a16:creationId xmlns:a16="http://schemas.microsoft.com/office/drawing/2014/main" id="{4E5DF463-C70F-1C30-1FE6-06C9D50A28C5}"/>
                </a:ext>
              </a:extLst>
            </p:cNvPr>
            <p:cNvSpPr/>
            <p:nvPr/>
          </p:nvSpPr>
          <p:spPr>
            <a:xfrm>
              <a:off x="2469975"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8" name="Google Shape;392;p31">
              <a:extLst>
                <a:ext uri="{FF2B5EF4-FFF2-40B4-BE49-F238E27FC236}">
                  <a16:creationId xmlns:a16="http://schemas.microsoft.com/office/drawing/2014/main" id="{3E565668-5B80-6D49-82E2-35C7EFF25422}"/>
                </a:ext>
              </a:extLst>
            </p:cNvPr>
            <p:cNvPicPr>
              <a:picLocks/>
            </p:cNvPicPr>
            <p:nvPr/>
          </p:nvPicPr>
          <p:blipFill>
            <a:blip r:embed="rId5"/>
            <a:srcRect/>
            <a:stretch/>
          </p:blipFill>
          <p:spPr>
            <a:xfrm>
              <a:off x="2354921" y="2642327"/>
              <a:ext cx="489396" cy="587276"/>
            </a:xfrm>
            <a:prstGeom prst="rect">
              <a:avLst/>
            </a:prstGeom>
            <a:noFill/>
            <a:ln>
              <a:noFill/>
            </a:ln>
            <a:effectLst>
              <a:outerShdw blurRad="57150" dist="38100" dir="2760000" algn="bl" rotWithShape="0">
                <a:srgbClr val="000000">
                  <a:alpha val="86000"/>
                </a:srgbClr>
              </a:outerShdw>
            </a:effectLst>
          </p:spPr>
        </p:pic>
        <p:pic>
          <p:nvPicPr>
            <p:cNvPr id="49" name="Google Shape;392;p31">
              <a:extLst>
                <a:ext uri="{FF2B5EF4-FFF2-40B4-BE49-F238E27FC236}">
                  <a16:creationId xmlns:a16="http://schemas.microsoft.com/office/drawing/2014/main" id="{12D210F1-4577-DB1C-B27F-A09FE7A5A45B}"/>
                </a:ext>
              </a:extLst>
            </p:cNvPr>
            <p:cNvPicPr>
              <a:picLocks/>
            </p:cNvPicPr>
            <p:nvPr/>
          </p:nvPicPr>
          <p:blipFill>
            <a:blip r:embed="rId5"/>
            <a:srcRect/>
            <a:stretch/>
          </p:blipFill>
          <p:spPr>
            <a:xfrm>
              <a:off x="2971230" y="2642117"/>
              <a:ext cx="489396" cy="587276"/>
            </a:xfrm>
            <a:prstGeom prst="rect">
              <a:avLst/>
            </a:prstGeom>
            <a:noFill/>
            <a:ln>
              <a:noFill/>
            </a:ln>
            <a:effectLst>
              <a:outerShdw blurRad="57150" dist="38100" dir="2760000" algn="bl" rotWithShape="0">
                <a:srgbClr val="000000">
                  <a:alpha val="86000"/>
                </a:srgbClr>
              </a:outerShdw>
            </a:effectLst>
          </p:spPr>
        </p:pic>
        <p:pic>
          <p:nvPicPr>
            <p:cNvPr id="50" name="Google Shape;1447;p44">
              <a:extLst>
                <a:ext uri="{FF2B5EF4-FFF2-40B4-BE49-F238E27FC236}">
                  <a16:creationId xmlns:a16="http://schemas.microsoft.com/office/drawing/2014/main" id="{85549EFE-2650-1F1C-327B-A22B724AD530}"/>
                </a:ext>
              </a:extLst>
            </p:cNvPr>
            <p:cNvPicPr preferRelativeResize="0"/>
            <p:nvPr/>
          </p:nvPicPr>
          <p:blipFill>
            <a:blip r:embed="rId3">
              <a:alphaModFix/>
            </a:blip>
            <a:stretch>
              <a:fillRect/>
            </a:stretch>
          </p:blipFill>
          <p:spPr>
            <a:xfrm rot="21141435">
              <a:off x="2816392" y="2411515"/>
              <a:ext cx="469260" cy="228493"/>
            </a:xfrm>
            <a:prstGeom prst="rect">
              <a:avLst/>
            </a:prstGeom>
            <a:noFill/>
            <a:ln>
              <a:noFill/>
            </a:ln>
          </p:spPr>
        </p:pic>
        <p:pic>
          <p:nvPicPr>
            <p:cNvPr id="51" name="Google Shape;1449;p44">
              <a:extLst>
                <a:ext uri="{FF2B5EF4-FFF2-40B4-BE49-F238E27FC236}">
                  <a16:creationId xmlns:a16="http://schemas.microsoft.com/office/drawing/2014/main" id="{A6B991DC-A46B-CFB0-D8E0-350FCB9A2BBE}"/>
                </a:ext>
              </a:extLst>
            </p:cNvPr>
            <p:cNvPicPr preferRelativeResize="0"/>
            <p:nvPr/>
          </p:nvPicPr>
          <p:blipFill>
            <a:blip r:embed="rId3">
              <a:alphaModFix/>
            </a:blip>
            <a:stretch>
              <a:fillRect/>
            </a:stretch>
          </p:blipFill>
          <p:spPr>
            <a:xfrm rot="35">
              <a:off x="4618557" y="2380893"/>
              <a:ext cx="470731" cy="227537"/>
            </a:xfrm>
            <a:prstGeom prst="rect">
              <a:avLst/>
            </a:prstGeom>
            <a:noFill/>
            <a:ln>
              <a:noFill/>
            </a:ln>
          </p:spPr>
        </p:pic>
        <p:pic>
          <p:nvPicPr>
            <p:cNvPr id="52" name="Google Shape;1450;p44">
              <a:extLst>
                <a:ext uri="{FF2B5EF4-FFF2-40B4-BE49-F238E27FC236}">
                  <a16:creationId xmlns:a16="http://schemas.microsoft.com/office/drawing/2014/main" id="{09E0B97B-09F2-EAC3-E84D-0994CFD492D8}"/>
                </a:ext>
              </a:extLst>
            </p:cNvPr>
            <p:cNvPicPr preferRelativeResize="0"/>
            <p:nvPr/>
          </p:nvPicPr>
          <p:blipFill>
            <a:blip r:embed="rId3">
              <a:alphaModFix/>
            </a:blip>
            <a:stretch>
              <a:fillRect/>
            </a:stretch>
          </p:blipFill>
          <p:spPr>
            <a:xfrm rot="20491997">
              <a:off x="4214035" y="2370957"/>
              <a:ext cx="462583" cy="232766"/>
            </a:xfrm>
            <a:prstGeom prst="rect">
              <a:avLst/>
            </a:prstGeom>
            <a:noFill/>
            <a:ln>
              <a:noFill/>
            </a:ln>
          </p:spPr>
        </p:pic>
        <p:pic>
          <p:nvPicPr>
            <p:cNvPr id="53" name="Google Shape;1452;p44">
              <a:extLst>
                <a:ext uri="{FF2B5EF4-FFF2-40B4-BE49-F238E27FC236}">
                  <a16:creationId xmlns:a16="http://schemas.microsoft.com/office/drawing/2014/main" id="{46BFF5D0-1D96-77F7-8242-8A91C5020324}"/>
                </a:ext>
              </a:extLst>
            </p:cNvPr>
            <p:cNvPicPr preferRelativeResize="0"/>
            <p:nvPr/>
          </p:nvPicPr>
          <p:blipFill>
            <a:blip r:embed="rId3">
              <a:alphaModFix/>
            </a:blip>
            <a:stretch>
              <a:fillRect/>
            </a:stretch>
          </p:blipFill>
          <p:spPr>
            <a:xfrm rot="20996859">
              <a:off x="6323767" y="2457159"/>
              <a:ext cx="468208" cy="229177"/>
            </a:xfrm>
            <a:prstGeom prst="rect">
              <a:avLst/>
            </a:prstGeom>
            <a:noFill/>
            <a:ln>
              <a:noFill/>
            </a:ln>
          </p:spPr>
        </p:pic>
        <p:pic>
          <p:nvPicPr>
            <p:cNvPr id="54" name="Google Shape;1453;p44">
              <a:extLst>
                <a:ext uri="{FF2B5EF4-FFF2-40B4-BE49-F238E27FC236}">
                  <a16:creationId xmlns:a16="http://schemas.microsoft.com/office/drawing/2014/main" id="{BE212694-9FC9-A152-9887-A99EF2D55F2A}"/>
                </a:ext>
              </a:extLst>
            </p:cNvPr>
            <p:cNvPicPr preferRelativeResize="0"/>
            <p:nvPr/>
          </p:nvPicPr>
          <p:blipFill>
            <a:blip r:embed="rId3">
              <a:alphaModFix/>
            </a:blip>
            <a:stretch>
              <a:fillRect/>
            </a:stretch>
          </p:blipFill>
          <p:spPr>
            <a:xfrm rot="499221">
              <a:off x="2403054" y="3563507"/>
              <a:ext cx="468996" cy="228668"/>
            </a:xfrm>
            <a:prstGeom prst="rect">
              <a:avLst/>
            </a:prstGeom>
            <a:noFill/>
            <a:ln>
              <a:noFill/>
            </a:ln>
          </p:spPr>
        </p:pic>
        <p:pic>
          <p:nvPicPr>
            <p:cNvPr id="55" name="Google Shape;1454;p44">
              <a:extLst>
                <a:ext uri="{FF2B5EF4-FFF2-40B4-BE49-F238E27FC236}">
                  <a16:creationId xmlns:a16="http://schemas.microsoft.com/office/drawing/2014/main" id="{45B59493-3F43-1900-2F8C-67FC6E5C1DCB}"/>
                </a:ext>
              </a:extLst>
            </p:cNvPr>
            <p:cNvPicPr preferRelativeResize="0"/>
            <p:nvPr/>
          </p:nvPicPr>
          <p:blipFill>
            <a:blip r:embed="rId3">
              <a:alphaModFix/>
            </a:blip>
            <a:stretch>
              <a:fillRect/>
            </a:stretch>
          </p:blipFill>
          <p:spPr>
            <a:xfrm rot="499221">
              <a:off x="5903782" y="3563503"/>
              <a:ext cx="468996" cy="228668"/>
            </a:xfrm>
            <a:prstGeom prst="rect">
              <a:avLst/>
            </a:prstGeom>
            <a:noFill/>
            <a:ln>
              <a:noFill/>
            </a:ln>
          </p:spPr>
        </p:pic>
        <p:pic>
          <p:nvPicPr>
            <p:cNvPr id="56" name="Google Shape;1456;p44">
              <a:extLst>
                <a:ext uri="{FF2B5EF4-FFF2-40B4-BE49-F238E27FC236}">
                  <a16:creationId xmlns:a16="http://schemas.microsoft.com/office/drawing/2014/main" id="{5ACC5518-C7CE-3B9D-8EBD-822EA850A085}"/>
                </a:ext>
              </a:extLst>
            </p:cNvPr>
            <p:cNvPicPr preferRelativeResize="0"/>
            <p:nvPr/>
          </p:nvPicPr>
          <p:blipFill>
            <a:blip r:embed="rId3">
              <a:alphaModFix/>
            </a:blip>
            <a:stretch>
              <a:fillRect/>
            </a:stretch>
          </p:blipFill>
          <p:spPr>
            <a:xfrm rot="20581156">
              <a:off x="4156013" y="3536685"/>
              <a:ext cx="463778" cy="232013"/>
            </a:xfrm>
            <a:prstGeom prst="rect">
              <a:avLst/>
            </a:prstGeom>
            <a:noFill/>
            <a:ln>
              <a:noFill/>
            </a:ln>
          </p:spPr>
        </p:pic>
        <p:pic>
          <p:nvPicPr>
            <p:cNvPr id="57" name="Google Shape;1457;p44">
              <a:extLst>
                <a:ext uri="{FF2B5EF4-FFF2-40B4-BE49-F238E27FC236}">
                  <a16:creationId xmlns:a16="http://schemas.microsoft.com/office/drawing/2014/main" id="{270A8CE7-3741-61AF-E3DF-35584AD9FFE0}"/>
                </a:ext>
              </a:extLst>
            </p:cNvPr>
            <p:cNvPicPr preferRelativeResize="0"/>
            <p:nvPr/>
          </p:nvPicPr>
          <p:blipFill>
            <a:blip r:embed="rId3">
              <a:alphaModFix/>
            </a:blip>
            <a:stretch>
              <a:fillRect/>
            </a:stretch>
          </p:blipFill>
          <p:spPr>
            <a:xfrm rot="21121357">
              <a:off x="6323292" y="3614113"/>
              <a:ext cx="469132" cy="228579"/>
            </a:xfrm>
            <a:prstGeom prst="rect">
              <a:avLst/>
            </a:prstGeom>
            <a:noFill/>
            <a:ln>
              <a:noFill/>
            </a:ln>
          </p:spPr>
        </p:pic>
        <p:sp>
          <p:nvSpPr>
            <p:cNvPr id="58" name="Google Shape;1463;p44">
              <a:extLst>
                <a:ext uri="{FF2B5EF4-FFF2-40B4-BE49-F238E27FC236}">
                  <a16:creationId xmlns:a16="http://schemas.microsoft.com/office/drawing/2014/main" id="{0641213D-111C-546C-6954-62F9848EEF20}"/>
                </a:ext>
              </a:extLst>
            </p:cNvPr>
            <p:cNvSpPr/>
            <p:nvPr/>
          </p:nvSpPr>
          <p:spPr>
            <a:xfrm rot="21133380">
              <a:off x="2568410"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9" name="Google Shape;1464;p44">
              <a:extLst>
                <a:ext uri="{FF2B5EF4-FFF2-40B4-BE49-F238E27FC236}">
                  <a16:creationId xmlns:a16="http://schemas.microsoft.com/office/drawing/2014/main" id="{749412CD-1548-8CA8-1F75-C9B267ED84EC}"/>
                </a:ext>
              </a:extLst>
            </p:cNvPr>
            <p:cNvSpPr/>
            <p:nvPr/>
          </p:nvSpPr>
          <p:spPr>
            <a:xfrm rot="21133380">
              <a:off x="2520735"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0" name="Google Shape;1465;p44">
              <a:extLst>
                <a:ext uri="{FF2B5EF4-FFF2-40B4-BE49-F238E27FC236}">
                  <a16:creationId xmlns:a16="http://schemas.microsoft.com/office/drawing/2014/main" id="{BEAC2079-216D-E776-F311-6936CDF6E342}"/>
                </a:ext>
              </a:extLst>
            </p:cNvPr>
            <p:cNvSpPr/>
            <p:nvPr/>
          </p:nvSpPr>
          <p:spPr>
            <a:xfrm rot="7885">
              <a:off x="2715485"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1" name="Google Shape;1466;p44">
              <a:extLst>
                <a:ext uri="{FF2B5EF4-FFF2-40B4-BE49-F238E27FC236}">
                  <a16:creationId xmlns:a16="http://schemas.microsoft.com/office/drawing/2014/main" id="{5229B5F4-CD50-94F4-A963-5BDF1E44A76B}"/>
                </a:ext>
              </a:extLst>
            </p:cNvPr>
            <p:cNvSpPr/>
            <p:nvPr/>
          </p:nvSpPr>
          <p:spPr>
            <a:xfrm rot="292373">
              <a:off x="2656664"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2" name="Google Shape;1467;p44">
              <a:extLst>
                <a:ext uri="{FF2B5EF4-FFF2-40B4-BE49-F238E27FC236}">
                  <a16:creationId xmlns:a16="http://schemas.microsoft.com/office/drawing/2014/main" id="{ACF8F398-691B-B857-5487-623CF322ED5C}"/>
                </a:ext>
              </a:extLst>
            </p:cNvPr>
            <p:cNvSpPr/>
            <p:nvPr/>
          </p:nvSpPr>
          <p:spPr>
            <a:xfrm rot="410879">
              <a:off x="2604838"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3" name="Google Shape;1468;p44">
              <a:extLst>
                <a:ext uri="{FF2B5EF4-FFF2-40B4-BE49-F238E27FC236}">
                  <a16:creationId xmlns:a16="http://schemas.microsoft.com/office/drawing/2014/main" id="{5FAAE54A-762C-DC86-8D23-4FDC89511328}"/>
                </a:ext>
              </a:extLst>
            </p:cNvPr>
            <p:cNvSpPr/>
            <p:nvPr/>
          </p:nvSpPr>
          <p:spPr>
            <a:xfrm rot="21133380">
              <a:off x="2978160"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4" name="Google Shape;1469;p44">
              <a:extLst>
                <a:ext uri="{FF2B5EF4-FFF2-40B4-BE49-F238E27FC236}">
                  <a16:creationId xmlns:a16="http://schemas.microsoft.com/office/drawing/2014/main" id="{B2E7B7EF-90FA-6630-2188-A4BDD4644903}"/>
                </a:ext>
              </a:extLst>
            </p:cNvPr>
            <p:cNvSpPr/>
            <p:nvPr/>
          </p:nvSpPr>
          <p:spPr>
            <a:xfrm rot="21133380">
              <a:off x="2930485"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5" name="Google Shape;1470;p44">
              <a:extLst>
                <a:ext uri="{FF2B5EF4-FFF2-40B4-BE49-F238E27FC236}">
                  <a16:creationId xmlns:a16="http://schemas.microsoft.com/office/drawing/2014/main" id="{86E54EB8-6104-2BE0-26A2-4BF7DDAFF39B}"/>
                </a:ext>
              </a:extLst>
            </p:cNvPr>
            <p:cNvSpPr/>
            <p:nvPr/>
          </p:nvSpPr>
          <p:spPr>
            <a:xfrm rot="7885">
              <a:off x="3125235"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6" name="Google Shape;1471;p44">
              <a:extLst>
                <a:ext uri="{FF2B5EF4-FFF2-40B4-BE49-F238E27FC236}">
                  <a16:creationId xmlns:a16="http://schemas.microsoft.com/office/drawing/2014/main" id="{271B7159-EF91-C24D-7EF5-FF7AEFD19492}"/>
                </a:ext>
              </a:extLst>
            </p:cNvPr>
            <p:cNvSpPr/>
            <p:nvPr/>
          </p:nvSpPr>
          <p:spPr>
            <a:xfrm rot="292373">
              <a:off x="3066414"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7" name="Google Shape;1472;p44">
              <a:extLst>
                <a:ext uri="{FF2B5EF4-FFF2-40B4-BE49-F238E27FC236}">
                  <a16:creationId xmlns:a16="http://schemas.microsoft.com/office/drawing/2014/main" id="{84269EAE-260E-6089-3C40-23E750A0335D}"/>
                </a:ext>
              </a:extLst>
            </p:cNvPr>
            <p:cNvSpPr/>
            <p:nvPr/>
          </p:nvSpPr>
          <p:spPr>
            <a:xfrm rot="410879">
              <a:off x="3014588"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8" name="Google Shape;1473;p44">
              <a:extLst>
                <a:ext uri="{FF2B5EF4-FFF2-40B4-BE49-F238E27FC236}">
                  <a16:creationId xmlns:a16="http://schemas.microsoft.com/office/drawing/2014/main" id="{EC2E31A4-76E5-1A3B-4FA6-ABC1A84440D2}"/>
                </a:ext>
              </a:extLst>
            </p:cNvPr>
            <p:cNvSpPr/>
            <p:nvPr/>
          </p:nvSpPr>
          <p:spPr>
            <a:xfrm rot="21133380">
              <a:off x="4753760"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9" name="Google Shape;1474;p44">
              <a:extLst>
                <a:ext uri="{FF2B5EF4-FFF2-40B4-BE49-F238E27FC236}">
                  <a16:creationId xmlns:a16="http://schemas.microsoft.com/office/drawing/2014/main" id="{C1092D0B-319F-2F74-201B-5641100CF190}"/>
                </a:ext>
              </a:extLst>
            </p:cNvPr>
            <p:cNvSpPr/>
            <p:nvPr/>
          </p:nvSpPr>
          <p:spPr>
            <a:xfrm rot="21133380">
              <a:off x="4706085"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0" name="Google Shape;1475;p44">
              <a:extLst>
                <a:ext uri="{FF2B5EF4-FFF2-40B4-BE49-F238E27FC236}">
                  <a16:creationId xmlns:a16="http://schemas.microsoft.com/office/drawing/2014/main" id="{BDA0DDB1-3A5E-7CB4-9956-9DE1A37D9537}"/>
                </a:ext>
              </a:extLst>
            </p:cNvPr>
            <p:cNvSpPr/>
            <p:nvPr/>
          </p:nvSpPr>
          <p:spPr>
            <a:xfrm rot="7885">
              <a:off x="4900835"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1" name="Google Shape;1476;p44">
              <a:extLst>
                <a:ext uri="{FF2B5EF4-FFF2-40B4-BE49-F238E27FC236}">
                  <a16:creationId xmlns:a16="http://schemas.microsoft.com/office/drawing/2014/main" id="{EA73F672-0F5F-1BC5-1D8E-E82AF89D53C0}"/>
                </a:ext>
              </a:extLst>
            </p:cNvPr>
            <p:cNvSpPr/>
            <p:nvPr/>
          </p:nvSpPr>
          <p:spPr>
            <a:xfrm rot="292373">
              <a:off x="4842014"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2" name="Google Shape;1477;p44">
              <a:extLst>
                <a:ext uri="{FF2B5EF4-FFF2-40B4-BE49-F238E27FC236}">
                  <a16:creationId xmlns:a16="http://schemas.microsoft.com/office/drawing/2014/main" id="{69E5E609-536B-FAD2-43C0-352C12E3E378}"/>
                </a:ext>
              </a:extLst>
            </p:cNvPr>
            <p:cNvSpPr/>
            <p:nvPr/>
          </p:nvSpPr>
          <p:spPr>
            <a:xfrm rot="410879">
              <a:off x="4790188"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3" name="Google Shape;1478;p44">
              <a:extLst>
                <a:ext uri="{FF2B5EF4-FFF2-40B4-BE49-F238E27FC236}">
                  <a16:creationId xmlns:a16="http://schemas.microsoft.com/office/drawing/2014/main" id="{05321186-2C8A-738D-8899-D1DFAAE62A92}"/>
                </a:ext>
              </a:extLst>
            </p:cNvPr>
            <p:cNvSpPr/>
            <p:nvPr/>
          </p:nvSpPr>
          <p:spPr>
            <a:xfrm rot="21133380">
              <a:off x="6000985"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4" name="Google Shape;1479;p44">
              <a:extLst>
                <a:ext uri="{FF2B5EF4-FFF2-40B4-BE49-F238E27FC236}">
                  <a16:creationId xmlns:a16="http://schemas.microsoft.com/office/drawing/2014/main" id="{C88912C0-A2B8-D45A-E5A5-B239AB38D5E3}"/>
                </a:ext>
              </a:extLst>
            </p:cNvPr>
            <p:cNvSpPr/>
            <p:nvPr/>
          </p:nvSpPr>
          <p:spPr>
            <a:xfrm rot="21133380">
              <a:off x="5953310"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5" name="Google Shape;1480;p44">
              <a:extLst>
                <a:ext uri="{FF2B5EF4-FFF2-40B4-BE49-F238E27FC236}">
                  <a16:creationId xmlns:a16="http://schemas.microsoft.com/office/drawing/2014/main" id="{408D879E-E6F1-BC07-377D-C4C074C0EE03}"/>
                </a:ext>
              </a:extLst>
            </p:cNvPr>
            <p:cNvSpPr/>
            <p:nvPr/>
          </p:nvSpPr>
          <p:spPr>
            <a:xfrm rot="7885">
              <a:off x="6148060"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6" name="Google Shape;1481;p44">
              <a:extLst>
                <a:ext uri="{FF2B5EF4-FFF2-40B4-BE49-F238E27FC236}">
                  <a16:creationId xmlns:a16="http://schemas.microsoft.com/office/drawing/2014/main" id="{3A840F51-4275-B53F-3D78-0768D2C99D97}"/>
                </a:ext>
              </a:extLst>
            </p:cNvPr>
            <p:cNvSpPr/>
            <p:nvPr/>
          </p:nvSpPr>
          <p:spPr>
            <a:xfrm rot="292373">
              <a:off x="6089239"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7" name="Google Shape;1482;p44">
              <a:extLst>
                <a:ext uri="{FF2B5EF4-FFF2-40B4-BE49-F238E27FC236}">
                  <a16:creationId xmlns:a16="http://schemas.microsoft.com/office/drawing/2014/main" id="{A95052A0-EB9B-08C9-C73B-CEB17051D68D}"/>
                </a:ext>
              </a:extLst>
            </p:cNvPr>
            <p:cNvSpPr/>
            <p:nvPr/>
          </p:nvSpPr>
          <p:spPr>
            <a:xfrm rot="410879">
              <a:off x="6037413"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sp>
        <p:nvSpPr>
          <p:cNvPr id="4" name="Text Placeholder 3">
            <a:extLst>
              <a:ext uri="{FF2B5EF4-FFF2-40B4-BE49-F238E27FC236}">
                <a16:creationId xmlns:a16="http://schemas.microsoft.com/office/drawing/2014/main" id="{96BA813C-E4D4-8E48-2ADC-0D3091211F62}"/>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D9427BF8-41F0-B8C3-E6FB-ED909550ABED}"/>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807642F2-3298-0559-CB79-580FFF3B625C}"/>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34049324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2" name="Google Shape;1512;p45">
            <a:extLst>
              <a:ext uri="{FF2B5EF4-FFF2-40B4-BE49-F238E27FC236}">
                <a16:creationId xmlns:a16="http://schemas.microsoft.com/office/drawing/2014/main" id="{DBA04E6D-C555-EBAC-59C9-47B2A74735C6}"/>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pic>
        <p:nvPicPr>
          <p:cNvPr id="3" name="Google Shape;1515;p45">
            <a:extLst>
              <a:ext uri="{FF2B5EF4-FFF2-40B4-BE49-F238E27FC236}">
                <a16:creationId xmlns:a16="http://schemas.microsoft.com/office/drawing/2014/main" id="{F82C40F0-A453-368C-1F34-A48692C3E8E9}"/>
              </a:ext>
            </a:extLst>
          </p:cNvPr>
          <p:cNvPicPr preferRelativeResize="0"/>
          <p:nvPr/>
        </p:nvPicPr>
        <p:blipFill>
          <a:blip r:embed="rId3">
            <a:alphaModFix/>
          </a:blip>
          <a:stretch>
            <a:fillRect/>
          </a:stretch>
        </p:blipFill>
        <p:spPr>
          <a:xfrm rot="1091597">
            <a:off x="2680551" y="1812197"/>
            <a:ext cx="658214" cy="330842"/>
          </a:xfrm>
          <a:prstGeom prst="rect">
            <a:avLst/>
          </a:prstGeom>
          <a:noFill/>
          <a:ln>
            <a:noFill/>
          </a:ln>
        </p:spPr>
      </p:pic>
      <p:pic>
        <p:nvPicPr>
          <p:cNvPr id="4" name="Google Shape;1516;p45">
            <a:extLst>
              <a:ext uri="{FF2B5EF4-FFF2-40B4-BE49-F238E27FC236}">
                <a16:creationId xmlns:a16="http://schemas.microsoft.com/office/drawing/2014/main" id="{3C563CAD-4A36-D78C-2FEE-BABF92C690CE}"/>
              </a:ext>
            </a:extLst>
          </p:cNvPr>
          <p:cNvPicPr preferRelativeResize="0"/>
          <p:nvPr/>
        </p:nvPicPr>
        <p:blipFill>
          <a:blip r:embed="rId3">
            <a:alphaModFix/>
          </a:blip>
          <a:stretch>
            <a:fillRect/>
          </a:stretch>
        </p:blipFill>
        <p:spPr>
          <a:xfrm rot="-458565">
            <a:off x="3740214" y="1938817"/>
            <a:ext cx="667392" cy="324968"/>
          </a:xfrm>
          <a:prstGeom prst="rect">
            <a:avLst/>
          </a:prstGeom>
          <a:noFill/>
          <a:ln>
            <a:noFill/>
          </a:ln>
        </p:spPr>
      </p:pic>
      <p:pic>
        <p:nvPicPr>
          <p:cNvPr id="5" name="Google Shape;1517;p45">
            <a:extLst>
              <a:ext uri="{FF2B5EF4-FFF2-40B4-BE49-F238E27FC236}">
                <a16:creationId xmlns:a16="http://schemas.microsoft.com/office/drawing/2014/main" id="{8C6FCA84-298F-F637-0573-BF6DD3E1474C}"/>
              </a:ext>
            </a:extLst>
          </p:cNvPr>
          <p:cNvPicPr preferRelativeResize="0"/>
          <p:nvPr/>
        </p:nvPicPr>
        <p:blipFill>
          <a:blip r:embed="rId3">
            <a:alphaModFix/>
          </a:blip>
          <a:stretch>
            <a:fillRect/>
          </a:stretch>
        </p:blipFill>
        <p:spPr>
          <a:xfrm rot="433274">
            <a:off x="3119098" y="2220378"/>
            <a:ext cx="667618" cy="324824"/>
          </a:xfrm>
          <a:prstGeom prst="rect">
            <a:avLst/>
          </a:prstGeom>
          <a:noFill/>
          <a:ln>
            <a:noFill/>
          </a:ln>
        </p:spPr>
      </p:pic>
      <p:pic>
        <p:nvPicPr>
          <p:cNvPr id="6" name="Google Shape;1518;p45">
            <a:extLst>
              <a:ext uri="{FF2B5EF4-FFF2-40B4-BE49-F238E27FC236}">
                <a16:creationId xmlns:a16="http://schemas.microsoft.com/office/drawing/2014/main" id="{26644D09-254B-C1E7-486D-AF52F07E4056}"/>
              </a:ext>
            </a:extLst>
          </p:cNvPr>
          <p:cNvPicPr preferRelativeResize="0"/>
          <p:nvPr/>
        </p:nvPicPr>
        <p:blipFill>
          <a:blip r:embed="rId3">
            <a:alphaModFix/>
          </a:blip>
          <a:stretch>
            <a:fillRect/>
          </a:stretch>
        </p:blipFill>
        <p:spPr>
          <a:xfrm rot="-144441">
            <a:off x="3301255" y="2555225"/>
            <a:ext cx="669276" cy="323745"/>
          </a:xfrm>
          <a:prstGeom prst="rect">
            <a:avLst/>
          </a:prstGeom>
          <a:noFill/>
          <a:ln>
            <a:noFill/>
          </a:ln>
        </p:spPr>
      </p:pic>
      <p:sp>
        <p:nvSpPr>
          <p:cNvPr id="7" name="Google Shape;1519;p45">
            <a:extLst>
              <a:ext uri="{FF2B5EF4-FFF2-40B4-BE49-F238E27FC236}">
                <a16:creationId xmlns:a16="http://schemas.microsoft.com/office/drawing/2014/main" id="{E5414EB2-8794-0A00-06D0-165467657FD9}"/>
              </a:ext>
            </a:extLst>
          </p:cNvPr>
          <p:cNvSpPr/>
          <p:nvPr/>
        </p:nvSpPr>
        <p:spPr>
          <a:xfrm>
            <a:off x="8279467" y="1784107"/>
            <a:ext cx="1713067" cy="900267"/>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r>
              <a:rPr lang="en" sz="3413">
                <a:solidFill>
                  <a:srgbClr val="B7B7B7"/>
                </a:solidFill>
                <a:latin typeface="Source Sans Pro"/>
                <a:ea typeface="Source Sans Pro"/>
                <a:cs typeface="Source Sans Pro"/>
                <a:sym typeface="Source Sans Pro"/>
              </a:rPr>
              <a:t>Driver</a:t>
            </a:r>
            <a:endParaRPr sz="3413">
              <a:solidFill>
                <a:srgbClr val="B7B7B7"/>
              </a:solidFill>
              <a:latin typeface="Source Sans Pro"/>
              <a:ea typeface="Source Sans Pro"/>
              <a:cs typeface="Source Sans Pro"/>
              <a:sym typeface="Source Sans Pro"/>
            </a:endParaRPr>
          </a:p>
        </p:txBody>
      </p:sp>
      <p:cxnSp>
        <p:nvCxnSpPr>
          <p:cNvPr id="8" name="Google Shape;1520;p45">
            <a:extLst>
              <a:ext uri="{FF2B5EF4-FFF2-40B4-BE49-F238E27FC236}">
                <a16:creationId xmlns:a16="http://schemas.microsoft.com/office/drawing/2014/main" id="{D59E64C8-3CDB-09C7-6667-5DA67E927F0D}"/>
              </a:ext>
            </a:extLst>
          </p:cNvPr>
          <p:cNvCxnSpPr>
            <a:cxnSpLocks/>
            <a:stCxn id="7" idx="2"/>
            <a:endCxn id="12" idx="3"/>
          </p:cNvCxnSpPr>
          <p:nvPr/>
        </p:nvCxnSpPr>
        <p:spPr>
          <a:xfrm rot="5400000">
            <a:off x="7694716" y="2337962"/>
            <a:ext cx="1094872" cy="1787698"/>
          </a:xfrm>
          <a:prstGeom prst="curvedConnector2">
            <a:avLst/>
          </a:prstGeom>
          <a:noFill/>
          <a:ln w="38100" cap="flat" cmpd="sng">
            <a:solidFill>
              <a:srgbClr val="B7B7B7"/>
            </a:solidFill>
            <a:prstDash val="solid"/>
            <a:round/>
            <a:headEnd type="none" w="med" len="med"/>
            <a:tailEnd type="triangle" w="med" len="med"/>
          </a:ln>
        </p:spPr>
      </p:cxnSp>
      <p:sp>
        <p:nvSpPr>
          <p:cNvPr id="9" name="Google Shape;1522;p45">
            <a:extLst>
              <a:ext uri="{FF2B5EF4-FFF2-40B4-BE49-F238E27FC236}">
                <a16:creationId xmlns:a16="http://schemas.microsoft.com/office/drawing/2014/main" id="{782ECB7F-3780-5AEA-D850-8B8B0CDA1614}"/>
              </a:ext>
            </a:extLst>
          </p:cNvPr>
          <p:cNvSpPr/>
          <p:nvPr/>
        </p:nvSpPr>
        <p:spPr>
          <a:xfrm>
            <a:off x="10275804" y="2968356"/>
            <a:ext cx="2304000" cy="90112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pPr algn="l"/>
            <a:r>
              <a:rPr lang="en" sz="3413" dirty="0">
                <a:latin typeface="Source Sans Pro"/>
                <a:ea typeface="Source Sans Pro"/>
                <a:cs typeface="Source Sans Pro"/>
                <a:sym typeface="Source Sans Pro"/>
              </a:rPr>
              <a:t>Executors</a:t>
            </a:r>
            <a:endParaRPr sz="3413" dirty="0">
              <a:latin typeface="Source Sans Pro"/>
              <a:ea typeface="Source Sans Pro"/>
              <a:cs typeface="Source Sans Pro"/>
              <a:sym typeface="Source Sans Pro"/>
            </a:endParaRPr>
          </a:p>
        </p:txBody>
      </p:sp>
      <p:sp>
        <p:nvSpPr>
          <p:cNvPr id="12" name="Google Shape;1652;p46">
            <a:extLst>
              <a:ext uri="{FF2B5EF4-FFF2-40B4-BE49-F238E27FC236}">
                <a16:creationId xmlns:a16="http://schemas.microsoft.com/office/drawing/2014/main" id="{35C7676A-4DC0-DFE8-2C61-AD34FC74C888}"/>
              </a:ext>
            </a:extLst>
          </p:cNvPr>
          <p:cNvSpPr/>
          <p:nvPr/>
        </p:nvSpPr>
        <p:spPr>
          <a:xfrm>
            <a:off x="5895075" y="3366659"/>
            <a:ext cx="1453227" cy="825173"/>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13" name="Google Shape;1652;p46">
            <a:extLst>
              <a:ext uri="{FF2B5EF4-FFF2-40B4-BE49-F238E27FC236}">
                <a16:creationId xmlns:a16="http://schemas.microsoft.com/office/drawing/2014/main" id="{4C829EEA-A4E2-9E0E-D57D-39FC112FD818}"/>
              </a:ext>
            </a:extLst>
          </p:cNvPr>
          <p:cNvSpPr/>
          <p:nvPr/>
        </p:nvSpPr>
        <p:spPr>
          <a:xfrm>
            <a:off x="8275132" y="4461272"/>
            <a:ext cx="1453227" cy="825173"/>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14" name="Google Shape;1652;p46">
            <a:extLst>
              <a:ext uri="{FF2B5EF4-FFF2-40B4-BE49-F238E27FC236}">
                <a16:creationId xmlns:a16="http://schemas.microsoft.com/office/drawing/2014/main" id="{95FF3B86-EF76-1A22-CE22-56D295FD0165}"/>
              </a:ext>
            </a:extLst>
          </p:cNvPr>
          <p:cNvSpPr/>
          <p:nvPr/>
        </p:nvSpPr>
        <p:spPr>
          <a:xfrm>
            <a:off x="8294599" y="6089017"/>
            <a:ext cx="1453227" cy="825173"/>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cxnSp>
        <p:nvCxnSpPr>
          <p:cNvPr id="15" name="Google Shape;1459;p44">
            <a:extLst>
              <a:ext uri="{FF2B5EF4-FFF2-40B4-BE49-F238E27FC236}">
                <a16:creationId xmlns:a16="http://schemas.microsoft.com/office/drawing/2014/main" id="{5C545181-347A-BF0A-CCCB-BFC25401571D}"/>
              </a:ext>
            </a:extLst>
          </p:cNvPr>
          <p:cNvCxnSpPr>
            <a:cxnSpLocks/>
          </p:cNvCxnSpPr>
          <p:nvPr/>
        </p:nvCxnSpPr>
        <p:spPr>
          <a:xfrm rot="5400000">
            <a:off x="7668171" y="2342937"/>
            <a:ext cx="1104823" cy="1787698"/>
          </a:xfrm>
          <a:prstGeom prst="curvedConnector2">
            <a:avLst/>
          </a:prstGeom>
          <a:noFill/>
          <a:ln w="38100" cap="flat" cmpd="sng">
            <a:solidFill>
              <a:srgbClr val="B7B7B7"/>
            </a:solidFill>
            <a:prstDash val="solid"/>
            <a:round/>
            <a:headEnd type="none" w="med" len="med"/>
            <a:tailEnd type="triangle" w="med" len="med"/>
          </a:ln>
        </p:spPr>
      </p:cxnSp>
      <p:grpSp>
        <p:nvGrpSpPr>
          <p:cNvPr id="16" name="Group 15">
            <a:extLst>
              <a:ext uri="{FF2B5EF4-FFF2-40B4-BE49-F238E27FC236}">
                <a16:creationId xmlns:a16="http://schemas.microsoft.com/office/drawing/2014/main" id="{417068C7-01B1-D343-5163-7A6B6FFFB83D}"/>
              </a:ext>
            </a:extLst>
          </p:cNvPr>
          <p:cNvGrpSpPr/>
          <p:nvPr/>
        </p:nvGrpSpPr>
        <p:grpSpPr>
          <a:xfrm>
            <a:off x="3327647" y="2899572"/>
            <a:ext cx="6496777" cy="4538852"/>
            <a:chOff x="2339752" y="1181512"/>
            <a:chExt cx="4568046" cy="3191380"/>
          </a:xfrm>
        </p:grpSpPr>
        <p:grpSp>
          <p:nvGrpSpPr>
            <p:cNvPr id="17" name="Group 16">
              <a:extLst>
                <a:ext uri="{FF2B5EF4-FFF2-40B4-BE49-F238E27FC236}">
                  <a16:creationId xmlns:a16="http://schemas.microsoft.com/office/drawing/2014/main" id="{DAC471D9-2671-84DE-21EA-7DC7E3ED122F}"/>
                </a:ext>
              </a:extLst>
            </p:cNvPr>
            <p:cNvGrpSpPr/>
            <p:nvPr/>
          </p:nvGrpSpPr>
          <p:grpSpPr>
            <a:xfrm>
              <a:off x="4215808" y="1181512"/>
              <a:ext cx="838200" cy="863313"/>
              <a:chOff x="4230975" y="1181512"/>
              <a:chExt cx="838200" cy="863313"/>
            </a:xfrm>
          </p:grpSpPr>
          <p:pic>
            <p:nvPicPr>
              <p:cNvPr id="446" name="Google Shape;392;p31">
                <a:extLst>
                  <a:ext uri="{FF2B5EF4-FFF2-40B4-BE49-F238E27FC236}">
                    <a16:creationId xmlns:a16="http://schemas.microsoft.com/office/drawing/2014/main" id="{A4082B31-D9EE-74CD-A1CB-EC0BDAD9131E}"/>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447" name="Google Shape;427;p31">
                <a:extLst>
                  <a:ext uri="{FF2B5EF4-FFF2-40B4-BE49-F238E27FC236}">
                    <a16:creationId xmlns:a16="http://schemas.microsoft.com/office/drawing/2014/main" id="{A394A6AF-7EF5-71D0-E6BF-1A7EC2132719}"/>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18" name="Google Shape;392;p31">
              <a:extLst>
                <a:ext uri="{FF2B5EF4-FFF2-40B4-BE49-F238E27FC236}">
                  <a16:creationId xmlns:a16="http://schemas.microsoft.com/office/drawing/2014/main" id="{02495236-CBF7-1D1A-17F1-FB6614AEADE3}"/>
                </a:ext>
              </a:extLst>
            </p:cNvPr>
            <p:cNvPicPr>
              <a:picLocks/>
            </p:cNvPicPr>
            <p:nvPr/>
          </p:nvPicPr>
          <p:blipFill>
            <a:blip r:embed="rId4"/>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19" name="Google Shape;427;p31">
              <a:extLst>
                <a:ext uri="{FF2B5EF4-FFF2-40B4-BE49-F238E27FC236}">
                  <a16:creationId xmlns:a16="http://schemas.microsoft.com/office/drawing/2014/main" id="{B7717B7B-3C6F-398D-E1CE-560D7FAACE59}"/>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00" name="Google Shape;268;p29">
              <a:extLst>
                <a:ext uri="{FF2B5EF4-FFF2-40B4-BE49-F238E27FC236}">
                  <a16:creationId xmlns:a16="http://schemas.microsoft.com/office/drawing/2014/main" id="{CA3DD89B-338B-3067-D128-070427852F36}"/>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01" name="Google Shape;392;p31">
              <a:extLst>
                <a:ext uri="{FF2B5EF4-FFF2-40B4-BE49-F238E27FC236}">
                  <a16:creationId xmlns:a16="http://schemas.microsoft.com/office/drawing/2014/main" id="{E00876E2-CDE8-E3D6-4CE9-09351C038AD1}"/>
                </a:ext>
              </a:extLst>
            </p:cNvPr>
            <p:cNvPicPr>
              <a:picLocks/>
            </p:cNvPicPr>
            <p:nvPr/>
          </p:nvPicPr>
          <p:blipFill>
            <a:blip r:embed="rId5"/>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402" name="Google Shape;392;p31">
              <a:extLst>
                <a:ext uri="{FF2B5EF4-FFF2-40B4-BE49-F238E27FC236}">
                  <a16:creationId xmlns:a16="http://schemas.microsoft.com/office/drawing/2014/main" id="{EC04122C-1029-5629-9A9A-34CB7308152A}"/>
                </a:ext>
              </a:extLst>
            </p:cNvPr>
            <p:cNvPicPr>
              <a:picLocks/>
            </p:cNvPicPr>
            <p:nvPr/>
          </p:nvPicPr>
          <p:blipFill>
            <a:blip r:embed="rId5"/>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403" name="Google Shape;268;p29">
              <a:extLst>
                <a:ext uri="{FF2B5EF4-FFF2-40B4-BE49-F238E27FC236}">
                  <a16:creationId xmlns:a16="http://schemas.microsoft.com/office/drawing/2014/main" id="{076BCDDE-BF96-431F-17B9-6DC23D9BB0EA}"/>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04" name="Google Shape;392;p31">
              <a:extLst>
                <a:ext uri="{FF2B5EF4-FFF2-40B4-BE49-F238E27FC236}">
                  <a16:creationId xmlns:a16="http://schemas.microsoft.com/office/drawing/2014/main" id="{FBBFADBE-EE78-D612-7856-8ACE574CE0E2}"/>
                </a:ext>
              </a:extLst>
            </p:cNvPr>
            <p:cNvPicPr>
              <a:picLocks/>
            </p:cNvPicPr>
            <p:nvPr/>
          </p:nvPicPr>
          <p:blipFill>
            <a:blip r:embed="rId5"/>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405" name="Google Shape;392;p31">
              <a:extLst>
                <a:ext uri="{FF2B5EF4-FFF2-40B4-BE49-F238E27FC236}">
                  <a16:creationId xmlns:a16="http://schemas.microsoft.com/office/drawing/2014/main" id="{53D1730C-7D8C-B06C-A034-79312076FE8B}"/>
                </a:ext>
              </a:extLst>
            </p:cNvPr>
            <p:cNvPicPr>
              <a:picLocks/>
            </p:cNvPicPr>
            <p:nvPr/>
          </p:nvPicPr>
          <p:blipFill>
            <a:blip r:embed="rId5"/>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406" name="Google Shape;268;p29">
              <a:extLst>
                <a:ext uri="{FF2B5EF4-FFF2-40B4-BE49-F238E27FC236}">
                  <a16:creationId xmlns:a16="http://schemas.microsoft.com/office/drawing/2014/main" id="{809401A8-506E-BB4B-C9EF-503FBA5E985A}"/>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07" name="Google Shape;392;p31">
              <a:extLst>
                <a:ext uri="{FF2B5EF4-FFF2-40B4-BE49-F238E27FC236}">
                  <a16:creationId xmlns:a16="http://schemas.microsoft.com/office/drawing/2014/main" id="{6556B93F-79D5-EF12-C43D-D3BA13FC05B5}"/>
                </a:ext>
              </a:extLst>
            </p:cNvPr>
            <p:cNvPicPr>
              <a:picLocks/>
            </p:cNvPicPr>
            <p:nvPr/>
          </p:nvPicPr>
          <p:blipFill>
            <a:blip r:embed="rId5"/>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408" name="Google Shape;392;p31">
              <a:extLst>
                <a:ext uri="{FF2B5EF4-FFF2-40B4-BE49-F238E27FC236}">
                  <a16:creationId xmlns:a16="http://schemas.microsoft.com/office/drawing/2014/main" id="{E325C430-2174-2A4A-8E11-62E111D028E8}"/>
                </a:ext>
              </a:extLst>
            </p:cNvPr>
            <p:cNvPicPr>
              <a:picLocks/>
            </p:cNvPicPr>
            <p:nvPr/>
          </p:nvPicPr>
          <p:blipFill>
            <a:blip r:embed="rId5"/>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409" name="Google Shape;268;p29">
              <a:extLst>
                <a:ext uri="{FF2B5EF4-FFF2-40B4-BE49-F238E27FC236}">
                  <a16:creationId xmlns:a16="http://schemas.microsoft.com/office/drawing/2014/main" id="{B0273879-67CB-0D45-CA50-DB431D9CABA3}"/>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10" name="Google Shape;392;p31">
              <a:extLst>
                <a:ext uri="{FF2B5EF4-FFF2-40B4-BE49-F238E27FC236}">
                  <a16:creationId xmlns:a16="http://schemas.microsoft.com/office/drawing/2014/main" id="{D767892A-BC74-95BC-FD0A-DCD5BDCE2D83}"/>
                </a:ext>
              </a:extLst>
            </p:cNvPr>
            <p:cNvPicPr>
              <a:picLocks/>
            </p:cNvPicPr>
            <p:nvPr/>
          </p:nvPicPr>
          <p:blipFill>
            <a:blip r:embed="rId5"/>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411" name="Google Shape;392;p31">
              <a:extLst>
                <a:ext uri="{FF2B5EF4-FFF2-40B4-BE49-F238E27FC236}">
                  <a16:creationId xmlns:a16="http://schemas.microsoft.com/office/drawing/2014/main" id="{EE4189C0-EC92-6756-7D93-56D94C9442B8}"/>
                </a:ext>
              </a:extLst>
            </p:cNvPr>
            <p:cNvPicPr>
              <a:picLocks/>
            </p:cNvPicPr>
            <p:nvPr/>
          </p:nvPicPr>
          <p:blipFill>
            <a:blip r:embed="rId5"/>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412" name="Google Shape;268;p29">
              <a:extLst>
                <a:ext uri="{FF2B5EF4-FFF2-40B4-BE49-F238E27FC236}">
                  <a16:creationId xmlns:a16="http://schemas.microsoft.com/office/drawing/2014/main" id="{17CDF7F6-A765-A495-C0BA-790DDC38CEC7}"/>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13" name="Google Shape;392;p31">
              <a:extLst>
                <a:ext uri="{FF2B5EF4-FFF2-40B4-BE49-F238E27FC236}">
                  <a16:creationId xmlns:a16="http://schemas.microsoft.com/office/drawing/2014/main" id="{9A6018EE-5BD4-768D-9A5E-04EE5EEF4D53}"/>
                </a:ext>
              </a:extLst>
            </p:cNvPr>
            <p:cNvPicPr>
              <a:picLocks/>
            </p:cNvPicPr>
            <p:nvPr/>
          </p:nvPicPr>
          <p:blipFill>
            <a:blip r:embed="rId5"/>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414" name="Google Shape;392;p31">
              <a:extLst>
                <a:ext uri="{FF2B5EF4-FFF2-40B4-BE49-F238E27FC236}">
                  <a16:creationId xmlns:a16="http://schemas.microsoft.com/office/drawing/2014/main" id="{448A6E68-A5B7-4150-CF88-BDD8AE411F0C}"/>
                </a:ext>
              </a:extLst>
            </p:cNvPr>
            <p:cNvPicPr>
              <a:picLocks/>
            </p:cNvPicPr>
            <p:nvPr/>
          </p:nvPicPr>
          <p:blipFill>
            <a:blip r:embed="rId5"/>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415" name="Google Shape;268;p29">
              <a:extLst>
                <a:ext uri="{FF2B5EF4-FFF2-40B4-BE49-F238E27FC236}">
                  <a16:creationId xmlns:a16="http://schemas.microsoft.com/office/drawing/2014/main" id="{73BCE140-AC16-92B8-7B39-3697C2CAAE25}"/>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16" name="Google Shape;392;p31">
              <a:extLst>
                <a:ext uri="{FF2B5EF4-FFF2-40B4-BE49-F238E27FC236}">
                  <a16:creationId xmlns:a16="http://schemas.microsoft.com/office/drawing/2014/main" id="{9AE2D9B5-9CA9-DFB8-EB31-2E4A8C8767B5}"/>
                </a:ext>
              </a:extLst>
            </p:cNvPr>
            <p:cNvPicPr>
              <a:picLocks/>
            </p:cNvPicPr>
            <p:nvPr/>
          </p:nvPicPr>
          <p:blipFill>
            <a:blip r:embed="rId5"/>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417" name="Google Shape;392;p31">
              <a:extLst>
                <a:ext uri="{FF2B5EF4-FFF2-40B4-BE49-F238E27FC236}">
                  <a16:creationId xmlns:a16="http://schemas.microsoft.com/office/drawing/2014/main" id="{E0DAF892-7D74-1FA1-92E8-BDC6AAE6D935}"/>
                </a:ext>
              </a:extLst>
            </p:cNvPr>
            <p:cNvPicPr>
              <a:picLocks/>
            </p:cNvPicPr>
            <p:nvPr/>
          </p:nvPicPr>
          <p:blipFill>
            <a:blip r:embed="rId5"/>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418" name="Google Shape;1447;p44">
              <a:extLst>
                <a:ext uri="{FF2B5EF4-FFF2-40B4-BE49-F238E27FC236}">
                  <a16:creationId xmlns:a16="http://schemas.microsoft.com/office/drawing/2014/main" id="{68D5518C-BA63-1DA2-E771-CAD16F9BA8F2}"/>
                </a:ext>
              </a:extLst>
            </p:cNvPr>
            <p:cNvPicPr preferRelativeResize="0"/>
            <p:nvPr/>
          </p:nvPicPr>
          <p:blipFill>
            <a:blip r:embed="rId3">
              <a:alphaModFix/>
            </a:blip>
            <a:stretch>
              <a:fillRect/>
            </a:stretch>
          </p:blipFill>
          <p:spPr>
            <a:xfrm rot="21141435">
              <a:off x="2801225" y="2411515"/>
              <a:ext cx="469260" cy="228493"/>
            </a:xfrm>
            <a:prstGeom prst="rect">
              <a:avLst/>
            </a:prstGeom>
            <a:noFill/>
            <a:ln>
              <a:noFill/>
            </a:ln>
          </p:spPr>
        </p:pic>
        <p:pic>
          <p:nvPicPr>
            <p:cNvPr id="419" name="Google Shape;1449;p44">
              <a:extLst>
                <a:ext uri="{FF2B5EF4-FFF2-40B4-BE49-F238E27FC236}">
                  <a16:creationId xmlns:a16="http://schemas.microsoft.com/office/drawing/2014/main" id="{5ABF44AB-1705-23CC-FD0C-235147FF51DC}"/>
                </a:ext>
              </a:extLst>
            </p:cNvPr>
            <p:cNvPicPr preferRelativeResize="0"/>
            <p:nvPr/>
          </p:nvPicPr>
          <p:blipFill>
            <a:blip r:embed="rId3">
              <a:alphaModFix/>
            </a:blip>
            <a:stretch>
              <a:fillRect/>
            </a:stretch>
          </p:blipFill>
          <p:spPr>
            <a:xfrm rot="35">
              <a:off x="4603390" y="2380893"/>
              <a:ext cx="470731" cy="227537"/>
            </a:xfrm>
            <a:prstGeom prst="rect">
              <a:avLst/>
            </a:prstGeom>
            <a:noFill/>
            <a:ln>
              <a:noFill/>
            </a:ln>
          </p:spPr>
        </p:pic>
        <p:pic>
          <p:nvPicPr>
            <p:cNvPr id="420" name="Google Shape;1450;p44">
              <a:extLst>
                <a:ext uri="{FF2B5EF4-FFF2-40B4-BE49-F238E27FC236}">
                  <a16:creationId xmlns:a16="http://schemas.microsoft.com/office/drawing/2014/main" id="{046FD5F3-01F7-6C7B-CB3D-3EBC2E2BC30F}"/>
                </a:ext>
              </a:extLst>
            </p:cNvPr>
            <p:cNvPicPr preferRelativeResize="0"/>
            <p:nvPr/>
          </p:nvPicPr>
          <p:blipFill>
            <a:blip r:embed="rId3">
              <a:alphaModFix/>
            </a:blip>
            <a:stretch>
              <a:fillRect/>
            </a:stretch>
          </p:blipFill>
          <p:spPr>
            <a:xfrm rot="20491997">
              <a:off x="4198868" y="2370957"/>
              <a:ext cx="462583" cy="232766"/>
            </a:xfrm>
            <a:prstGeom prst="rect">
              <a:avLst/>
            </a:prstGeom>
            <a:noFill/>
            <a:ln>
              <a:noFill/>
            </a:ln>
          </p:spPr>
        </p:pic>
        <p:pic>
          <p:nvPicPr>
            <p:cNvPr id="421" name="Google Shape;1452;p44">
              <a:extLst>
                <a:ext uri="{FF2B5EF4-FFF2-40B4-BE49-F238E27FC236}">
                  <a16:creationId xmlns:a16="http://schemas.microsoft.com/office/drawing/2014/main" id="{33F43292-2E85-D6BB-950F-11D5D5857AAC}"/>
                </a:ext>
              </a:extLst>
            </p:cNvPr>
            <p:cNvPicPr preferRelativeResize="0"/>
            <p:nvPr/>
          </p:nvPicPr>
          <p:blipFill>
            <a:blip r:embed="rId3">
              <a:alphaModFix/>
            </a:blip>
            <a:stretch>
              <a:fillRect/>
            </a:stretch>
          </p:blipFill>
          <p:spPr>
            <a:xfrm rot="20996859">
              <a:off x="6308600" y="2457159"/>
              <a:ext cx="468208" cy="229177"/>
            </a:xfrm>
            <a:prstGeom prst="rect">
              <a:avLst/>
            </a:prstGeom>
            <a:noFill/>
            <a:ln>
              <a:noFill/>
            </a:ln>
          </p:spPr>
        </p:pic>
        <p:pic>
          <p:nvPicPr>
            <p:cNvPr id="422" name="Google Shape;1453;p44">
              <a:extLst>
                <a:ext uri="{FF2B5EF4-FFF2-40B4-BE49-F238E27FC236}">
                  <a16:creationId xmlns:a16="http://schemas.microsoft.com/office/drawing/2014/main" id="{867BBDA4-09CF-ADB2-C64A-407F462A8219}"/>
                </a:ext>
              </a:extLst>
            </p:cNvPr>
            <p:cNvPicPr preferRelativeResize="0"/>
            <p:nvPr/>
          </p:nvPicPr>
          <p:blipFill>
            <a:blip r:embed="rId3">
              <a:alphaModFix/>
            </a:blip>
            <a:stretch>
              <a:fillRect/>
            </a:stretch>
          </p:blipFill>
          <p:spPr>
            <a:xfrm rot="499221">
              <a:off x="2387887" y="3563507"/>
              <a:ext cx="468996" cy="228668"/>
            </a:xfrm>
            <a:prstGeom prst="rect">
              <a:avLst/>
            </a:prstGeom>
            <a:noFill/>
            <a:ln>
              <a:noFill/>
            </a:ln>
          </p:spPr>
        </p:pic>
        <p:pic>
          <p:nvPicPr>
            <p:cNvPr id="423" name="Google Shape;1454;p44">
              <a:extLst>
                <a:ext uri="{FF2B5EF4-FFF2-40B4-BE49-F238E27FC236}">
                  <a16:creationId xmlns:a16="http://schemas.microsoft.com/office/drawing/2014/main" id="{EDBCA301-653B-DBD9-BF07-404757553241}"/>
                </a:ext>
              </a:extLst>
            </p:cNvPr>
            <p:cNvPicPr preferRelativeResize="0"/>
            <p:nvPr/>
          </p:nvPicPr>
          <p:blipFill>
            <a:blip r:embed="rId3">
              <a:alphaModFix/>
            </a:blip>
            <a:stretch>
              <a:fillRect/>
            </a:stretch>
          </p:blipFill>
          <p:spPr>
            <a:xfrm rot="499221">
              <a:off x="5888615" y="3563503"/>
              <a:ext cx="468996" cy="228668"/>
            </a:xfrm>
            <a:prstGeom prst="rect">
              <a:avLst/>
            </a:prstGeom>
            <a:noFill/>
            <a:ln>
              <a:noFill/>
            </a:ln>
          </p:spPr>
        </p:pic>
        <p:pic>
          <p:nvPicPr>
            <p:cNvPr id="424" name="Google Shape;1456;p44">
              <a:extLst>
                <a:ext uri="{FF2B5EF4-FFF2-40B4-BE49-F238E27FC236}">
                  <a16:creationId xmlns:a16="http://schemas.microsoft.com/office/drawing/2014/main" id="{DDD9946A-1283-B63B-9F6D-30E7E4ED1B5D}"/>
                </a:ext>
              </a:extLst>
            </p:cNvPr>
            <p:cNvPicPr preferRelativeResize="0"/>
            <p:nvPr/>
          </p:nvPicPr>
          <p:blipFill>
            <a:blip r:embed="rId3">
              <a:alphaModFix/>
            </a:blip>
            <a:stretch>
              <a:fillRect/>
            </a:stretch>
          </p:blipFill>
          <p:spPr>
            <a:xfrm rot="20581156">
              <a:off x="4140846" y="3536685"/>
              <a:ext cx="463778" cy="232013"/>
            </a:xfrm>
            <a:prstGeom prst="rect">
              <a:avLst/>
            </a:prstGeom>
            <a:noFill/>
            <a:ln>
              <a:noFill/>
            </a:ln>
          </p:spPr>
        </p:pic>
        <p:pic>
          <p:nvPicPr>
            <p:cNvPr id="425" name="Google Shape;1457;p44">
              <a:extLst>
                <a:ext uri="{FF2B5EF4-FFF2-40B4-BE49-F238E27FC236}">
                  <a16:creationId xmlns:a16="http://schemas.microsoft.com/office/drawing/2014/main" id="{F642675C-EE07-AC6A-3E95-9DDD5366D202}"/>
                </a:ext>
              </a:extLst>
            </p:cNvPr>
            <p:cNvPicPr preferRelativeResize="0"/>
            <p:nvPr/>
          </p:nvPicPr>
          <p:blipFill>
            <a:blip r:embed="rId3">
              <a:alphaModFix/>
            </a:blip>
            <a:stretch>
              <a:fillRect/>
            </a:stretch>
          </p:blipFill>
          <p:spPr>
            <a:xfrm rot="21121357">
              <a:off x="6308125" y="3614113"/>
              <a:ext cx="469132" cy="228579"/>
            </a:xfrm>
            <a:prstGeom prst="rect">
              <a:avLst/>
            </a:prstGeom>
            <a:noFill/>
            <a:ln>
              <a:noFill/>
            </a:ln>
          </p:spPr>
        </p:pic>
        <p:sp>
          <p:nvSpPr>
            <p:cNvPr id="426" name="Google Shape;1463;p44">
              <a:extLst>
                <a:ext uri="{FF2B5EF4-FFF2-40B4-BE49-F238E27FC236}">
                  <a16:creationId xmlns:a16="http://schemas.microsoft.com/office/drawing/2014/main" id="{5F8158D6-6879-9C7E-B0A3-A6D28BC12B94}"/>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27" name="Google Shape;1464;p44">
              <a:extLst>
                <a:ext uri="{FF2B5EF4-FFF2-40B4-BE49-F238E27FC236}">
                  <a16:creationId xmlns:a16="http://schemas.microsoft.com/office/drawing/2014/main" id="{898ED6CB-031B-3541-8AD6-ACD5394C0C90}"/>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28" name="Google Shape;1465;p44">
              <a:extLst>
                <a:ext uri="{FF2B5EF4-FFF2-40B4-BE49-F238E27FC236}">
                  <a16:creationId xmlns:a16="http://schemas.microsoft.com/office/drawing/2014/main" id="{6F2DC1FF-8850-3414-C493-7821BBFC0D90}"/>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29" name="Google Shape;1466;p44">
              <a:extLst>
                <a:ext uri="{FF2B5EF4-FFF2-40B4-BE49-F238E27FC236}">
                  <a16:creationId xmlns:a16="http://schemas.microsoft.com/office/drawing/2014/main" id="{BAB67F5D-EB29-EB39-794B-F6353D3482DC}"/>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0" name="Google Shape;1467;p44">
              <a:extLst>
                <a:ext uri="{FF2B5EF4-FFF2-40B4-BE49-F238E27FC236}">
                  <a16:creationId xmlns:a16="http://schemas.microsoft.com/office/drawing/2014/main" id="{8DB953AF-FB05-4DCD-163C-1B3CC251F6C3}"/>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1" name="Google Shape;1468;p44">
              <a:extLst>
                <a:ext uri="{FF2B5EF4-FFF2-40B4-BE49-F238E27FC236}">
                  <a16:creationId xmlns:a16="http://schemas.microsoft.com/office/drawing/2014/main" id="{67E27E28-7D70-1B4F-9751-D152A4729B88}"/>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2" name="Google Shape;1469;p44">
              <a:extLst>
                <a:ext uri="{FF2B5EF4-FFF2-40B4-BE49-F238E27FC236}">
                  <a16:creationId xmlns:a16="http://schemas.microsoft.com/office/drawing/2014/main" id="{5A116766-E35E-8FE5-8D9A-C8813BD1B6EE}"/>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3" name="Google Shape;1470;p44">
              <a:extLst>
                <a:ext uri="{FF2B5EF4-FFF2-40B4-BE49-F238E27FC236}">
                  <a16:creationId xmlns:a16="http://schemas.microsoft.com/office/drawing/2014/main" id="{67FC4A5E-D489-B122-9B12-319D1CAC1539}"/>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4" name="Google Shape;1471;p44">
              <a:extLst>
                <a:ext uri="{FF2B5EF4-FFF2-40B4-BE49-F238E27FC236}">
                  <a16:creationId xmlns:a16="http://schemas.microsoft.com/office/drawing/2014/main" id="{C7BE564A-6E09-9438-E079-D435D2710CC4}"/>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5" name="Google Shape;1472;p44">
              <a:extLst>
                <a:ext uri="{FF2B5EF4-FFF2-40B4-BE49-F238E27FC236}">
                  <a16:creationId xmlns:a16="http://schemas.microsoft.com/office/drawing/2014/main" id="{5E889C9C-D19D-5D20-0873-1DDAC42E2CFC}"/>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6" name="Google Shape;1473;p44">
              <a:extLst>
                <a:ext uri="{FF2B5EF4-FFF2-40B4-BE49-F238E27FC236}">
                  <a16:creationId xmlns:a16="http://schemas.microsoft.com/office/drawing/2014/main" id="{786C26D4-B150-05CE-4DE6-C62CEB7C5CCE}"/>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7" name="Google Shape;1474;p44">
              <a:extLst>
                <a:ext uri="{FF2B5EF4-FFF2-40B4-BE49-F238E27FC236}">
                  <a16:creationId xmlns:a16="http://schemas.microsoft.com/office/drawing/2014/main" id="{52ED2CE3-12D6-19EE-825A-DCBB92B5CF20}"/>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8" name="Google Shape;1475;p44">
              <a:extLst>
                <a:ext uri="{FF2B5EF4-FFF2-40B4-BE49-F238E27FC236}">
                  <a16:creationId xmlns:a16="http://schemas.microsoft.com/office/drawing/2014/main" id="{606A0B34-3449-DFC8-32CC-0A5EBE61325A}"/>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9" name="Google Shape;1476;p44">
              <a:extLst>
                <a:ext uri="{FF2B5EF4-FFF2-40B4-BE49-F238E27FC236}">
                  <a16:creationId xmlns:a16="http://schemas.microsoft.com/office/drawing/2014/main" id="{1FAAA0F4-530B-C43B-0A15-DB75AEA3571F}"/>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0" name="Google Shape;1477;p44">
              <a:extLst>
                <a:ext uri="{FF2B5EF4-FFF2-40B4-BE49-F238E27FC236}">
                  <a16:creationId xmlns:a16="http://schemas.microsoft.com/office/drawing/2014/main" id="{0DB46F48-0350-2832-A508-05020E99D977}"/>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1" name="Google Shape;1478;p44">
              <a:extLst>
                <a:ext uri="{FF2B5EF4-FFF2-40B4-BE49-F238E27FC236}">
                  <a16:creationId xmlns:a16="http://schemas.microsoft.com/office/drawing/2014/main" id="{40B58E33-0A41-27B8-CF90-8F9925B77F46}"/>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2" name="Google Shape;1479;p44">
              <a:extLst>
                <a:ext uri="{FF2B5EF4-FFF2-40B4-BE49-F238E27FC236}">
                  <a16:creationId xmlns:a16="http://schemas.microsoft.com/office/drawing/2014/main" id="{6F4F78C5-7215-FF8F-0A40-DB310B11293C}"/>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3" name="Google Shape;1480;p44">
              <a:extLst>
                <a:ext uri="{FF2B5EF4-FFF2-40B4-BE49-F238E27FC236}">
                  <a16:creationId xmlns:a16="http://schemas.microsoft.com/office/drawing/2014/main" id="{22D6B372-CB1E-A703-6C93-F9A84C5B9924}"/>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4" name="Google Shape;1481;p44">
              <a:extLst>
                <a:ext uri="{FF2B5EF4-FFF2-40B4-BE49-F238E27FC236}">
                  <a16:creationId xmlns:a16="http://schemas.microsoft.com/office/drawing/2014/main" id="{1791C2AE-16AC-D498-F326-17666836E3B4}"/>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5" name="Google Shape;1482;p44">
              <a:extLst>
                <a:ext uri="{FF2B5EF4-FFF2-40B4-BE49-F238E27FC236}">
                  <a16:creationId xmlns:a16="http://schemas.microsoft.com/office/drawing/2014/main" id="{2C7D479C-66AD-88BA-E5A7-7AF6CA97ABA0}"/>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cxnSp>
        <p:nvCxnSpPr>
          <p:cNvPr id="21" name="Google Shape;1653;p46">
            <a:extLst>
              <a:ext uri="{FF2B5EF4-FFF2-40B4-BE49-F238E27FC236}">
                <a16:creationId xmlns:a16="http://schemas.microsoft.com/office/drawing/2014/main" id="{1A71B396-8BFA-D14C-2995-745EDE925D31}"/>
              </a:ext>
            </a:extLst>
          </p:cNvPr>
          <p:cNvCxnSpPr>
            <a:cxnSpLocks/>
          </p:cNvCxnSpPr>
          <p:nvPr/>
        </p:nvCxnSpPr>
        <p:spPr>
          <a:xfrm rot="5400000">
            <a:off x="9271327" y="4345124"/>
            <a:ext cx="2632981" cy="1679979"/>
          </a:xfrm>
          <a:prstGeom prst="curvedConnector2">
            <a:avLst/>
          </a:prstGeom>
          <a:noFill/>
          <a:ln w="38100" cap="flat" cmpd="sng">
            <a:solidFill>
              <a:schemeClr val="tx1"/>
            </a:solidFill>
            <a:prstDash val="solid"/>
            <a:round/>
            <a:headEnd type="none" w="med" len="med"/>
            <a:tailEnd type="triangle" w="med" len="med"/>
          </a:ln>
        </p:spPr>
      </p:cxnSp>
      <p:cxnSp>
        <p:nvCxnSpPr>
          <p:cNvPr id="22" name="Google Shape;1669;p46">
            <a:extLst>
              <a:ext uri="{FF2B5EF4-FFF2-40B4-BE49-F238E27FC236}">
                <a16:creationId xmlns:a16="http://schemas.microsoft.com/office/drawing/2014/main" id="{31702D26-31A5-E001-DBA7-3397DEEDC5EB}"/>
              </a:ext>
            </a:extLst>
          </p:cNvPr>
          <p:cNvCxnSpPr>
            <a:cxnSpLocks/>
          </p:cNvCxnSpPr>
          <p:nvPr/>
        </p:nvCxnSpPr>
        <p:spPr>
          <a:xfrm rot="5400000">
            <a:off x="10075465" y="3521518"/>
            <a:ext cx="1005237" cy="1699446"/>
          </a:xfrm>
          <a:prstGeom prst="curvedConnector2">
            <a:avLst/>
          </a:prstGeom>
          <a:noFill/>
          <a:ln w="38100" cap="flat" cmpd="sng">
            <a:solidFill>
              <a:schemeClr val="tx1"/>
            </a:solidFill>
            <a:prstDash val="solid"/>
            <a:round/>
            <a:headEnd type="none" w="med" len="med"/>
            <a:tailEnd type="triangle" w="med" len="med"/>
          </a:ln>
        </p:spPr>
      </p:cxnSp>
      <p:sp>
        <p:nvSpPr>
          <p:cNvPr id="20" name="Text Placeholder 19">
            <a:extLst>
              <a:ext uri="{FF2B5EF4-FFF2-40B4-BE49-F238E27FC236}">
                <a16:creationId xmlns:a16="http://schemas.microsoft.com/office/drawing/2014/main" id="{1C6E0442-4AE9-867F-6AD2-365A82632062}"/>
              </a:ext>
            </a:extLst>
          </p:cNvPr>
          <p:cNvSpPr>
            <a:spLocks noGrp="1"/>
          </p:cNvSpPr>
          <p:nvPr>
            <p:ph type="body" sz="quarter" idx="15"/>
          </p:nvPr>
        </p:nvSpPr>
        <p:spPr/>
        <p:txBody>
          <a:bodyPr/>
          <a:lstStyle/>
          <a:p>
            <a:endParaRPr lang="en-IT"/>
          </a:p>
        </p:txBody>
      </p:sp>
      <p:sp>
        <p:nvSpPr>
          <p:cNvPr id="24" name="Text Placeholder 23">
            <a:extLst>
              <a:ext uri="{FF2B5EF4-FFF2-40B4-BE49-F238E27FC236}">
                <a16:creationId xmlns:a16="http://schemas.microsoft.com/office/drawing/2014/main" id="{4A7DD10D-566A-132D-643E-BDE51BB64B2E}"/>
              </a:ext>
            </a:extLst>
          </p:cNvPr>
          <p:cNvSpPr>
            <a:spLocks noGrp="1"/>
          </p:cNvSpPr>
          <p:nvPr>
            <p:ph type="body" sz="quarter" idx="17"/>
          </p:nvPr>
        </p:nvSpPr>
        <p:spPr/>
        <p:txBody>
          <a:bodyPr/>
          <a:lstStyle/>
          <a:p>
            <a:endParaRPr lang="en-IT"/>
          </a:p>
        </p:txBody>
      </p:sp>
      <p:sp>
        <p:nvSpPr>
          <p:cNvPr id="23" name="Text Placeholder 22">
            <a:extLst>
              <a:ext uri="{FF2B5EF4-FFF2-40B4-BE49-F238E27FC236}">
                <a16:creationId xmlns:a16="http://schemas.microsoft.com/office/drawing/2014/main" id="{E2FAADD9-DC3B-74DD-0EC8-C3AC358C59B4}"/>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8874789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48" name="Google Shape;1519;p45">
            <a:extLst>
              <a:ext uri="{FF2B5EF4-FFF2-40B4-BE49-F238E27FC236}">
                <a16:creationId xmlns:a16="http://schemas.microsoft.com/office/drawing/2014/main" id="{658D6AD4-FE60-5EE0-80B3-2AE69AD8AE9A}"/>
              </a:ext>
            </a:extLst>
          </p:cNvPr>
          <p:cNvSpPr/>
          <p:nvPr/>
        </p:nvSpPr>
        <p:spPr>
          <a:xfrm>
            <a:off x="8279467" y="1784107"/>
            <a:ext cx="1713067" cy="900267"/>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r>
              <a:rPr lang="en" sz="3413">
                <a:solidFill>
                  <a:srgbClr val="B7B7B7"/>
                </a:solidFill>
                <a:latin typeface="Source Sans Pro"/>
                <a:ea typeface="Source Sans Pro"/>
                <a:cs typeface="Source Sans Pro"/>
                <a:sym typeface="Source Sans Pro"/>
              </a:rPr>
              <a:t>Driver</a:t>
            </a:r>
            <a:endParaRPr sz="3413">
              <a:solidFill>
                <a:srgbClr val="B7B7B7"/>
              </a:solidFill>
              <a:latin typeface="Source Sans Pro"/>
              <a:ea typeface="Source Sans Pro"/>
              <a:cs typeface="Source Sans Pro"/>
              <a:sym typeface="Source Sans Pro"/>
            </a:endParaRPr>
          </a:p>
        </p:txBody>
      </p:sp>
      <p:sp>
        <p:nvSpPr>
          <p:cNvPr id="449" name="Google Shape;1652;p46">
            <a:extLst>
              <a:ext uri="{FF2B5EF4-FFF2-40B4-BE49-F238E27FC236}">
                <a16:creationId xmlns:a16="http://schemas.microsoft.com/office/drawing/2014/main" id="{08838805-B0A5-8D6E-A3B6-40810E71F199}"/>
              </a:ext>
            </a:extLst>
          </p:cNvPr>
          <p:cNvSpPr/>
          <p:nvPr/>
        </p:nvSpPr>
        <p:spPr>
          <a:xfrm>
            <a:off x="5895075" y="3366659"/>
            <a:ext cx="1453227" cy="825173"/>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cxnSp>
        <p:nvCxnSpPr>
          <p:cNvPr id="450" name="Google Shape;1459;p44">
            <a:extLst>
              <a:ext uri="{FF2B5EF4-FFF2-40B4-BE49-F238E27FC236}">
                <a16:creationId xmlns:a16="http://schemas.microsoft.com/office/drawing/2014/main" id="{0B167195-5E01-8BA9-B78A-4480CF3CB73B}"/>
              </a:ext>
            </a:extLst>
          </p:cNvPr>
          <p:cNvCxnSpPr>
            <a:cxnSpLocks/>
          </p:cNvCxnSpPr>
          <p:nvPr/>
        </p:nvCxnSpPr>
        <p:spPr>
          <a:xfrm rot="5400000">
            <a:off x="7668171" y="2342937"/>
            <a:ext cx="1104823" cy="1787698"/>
          </a:xfrm>
          <a:prstGeom prst="curvedConnector2">
            <a:avLst/>
          </a:prstGeom>
          <a:noFill/>
          <a:ln w="38100" cap="flat" cmpd="sng">
            <a:solidFill>
              <a:srgbClr val="B7B7B7"/>
            </a:solidFill>
            <a:prstDash val="solid"/>
            <a:round/>
            <a:headEnd type="none" w="med" len="med"/>
            <a:tailEnd type="triangle" w="med" len="med"/>
          </a:ln>
        </p:spPr>
      </p:cxnSp>
      <p:sp>
        <p:nvSpPr>
          <p:cNvPr id="451" name="Google Shape;1632;p46">
            <a:extLst>
              <a:ext uri="{FF2B5EF4-FFF2-40B4-BE49-F238E27FC236}">
                <a16:creationId xmlns:a16="http://schemas.microsoft.com/office/drawing/2014/main" id="{B30F26E7-F3A1-C533-DB01-A2FFCCC34F15}"/>
              </a:ext>
            </a:extLst>
          </p:cNvPr>
          <p:cNvSpPr txBox="1"/>
          <p:nvPr/>
        </p:nvSpPr>
        <p:spPr>
          <a:xfrm>
            <a:off x="5971574" y="6669601"/>
            <a:ext cx="854187" cy="825173"/>
          </a:xfrm>
          <a:prstGeom prst="rect">
            <a:avLst/>
          </a:prstGeom>
          <a:noFill/>
          <a:ln>
            <a:noFill/>
          </a:ln>
        </p:spPr>
        <p:txBody>
          <a:bodyPr spcFirstLastPara="1" wrap="square" lIns="130027" tIns="130027" rIns="130027" bIns="130027" anchor="t" anchorCtr="0">
            <a:noAutofit/>
          </a:bodyPr>
          <a:lstStyle/>
          <a:p>
            <a:pPr algn="l"/>
            <a:r>
              <a:rPr lang="en" sz="2560">
                <a:solidFill>
                  <a:srgbClr val="FFFFFF"/>
                </a:solidFill>
              </a:rPr>
              <a:t>I</a:t>
            </a:r>
            <a:endParaRPr sz="2560">
              <a:solidFill>
                <a:srgbClr val="FFFFFF"/>
              </a:solidFill>
            </a:endParaRPr>
          </a:p>
        </p:txBody>
      </p:sp>
      <p:sp>
        <p:nvSpPr>
          <p:cNvPr id="452" name="Google Shape;1643;p46">
            <a:extLst>
              <a:ext uri="{FF2B5EF4-FFF2-40B4-BE49-F238E27FC236}">
                <a16:creationId xmlns:a16="http://schemas.microsoft.com/office/drawing/2014/main" id="{757B2A5F-74E4-4594-408B-80F308628E1E}"/>
              </a:ext>
            </a:extLst>
          </p:cNvPr>
          <p:cNvSpPr txBox="1"/>
          <p:nvPr/>
        </p:nvSpPr>
        <p:spPr>
          <a:xfrm>
            <a:off x="9316356" y="5064019"/>
            <a:ext cx="433920" cy="491093"/>
          </a:xfrm>
          <a:prstGeom prst="rect">
            <a:avLst/>
          </a:prstGeom>
          <a:noFill/>
          <a:ln>
            <a:noFill/>
          </a:ln>
        </p:spPr>
        <p:txBody>
          <a:bodyPr spcFirstLastPara="1" wrap="square" lIns="130027" tIns="130027" rIns="130027" bIns="130027" anchor="t" anchorCtr="0">
            <a:noAutofit/>
          </a:bodyPr>
          <a:lstStyle/>
          <a:p>
            <a:pPr algn="l"/>
            <a:r>
              <a:rPr lang="en" sz="2560">
                <a:solidFill>
                  <a:srgbClr val="FFFFFF"/>
                </a:solidFill>
              </a:rPr>
              <a:t>F</a:t>
            </a:r>
            <a:endParaRPr sz="2560">
              <a:solidFill>
                <a:srgbClr val="FFFFFF"/>
              </a:solidFill>
            </a:endParaRPr>
          </a:p>
        </p:txBody>
      </p:sp>
      <p:cxnSp>
        <p:nvCxnSpPr>
          <p:cNvPr id="453" name="Google Shape;1653;p46">
            <a:extLst>
              <a:ext uri="{FF2B5EF4-FFF2-40B4-BE49-F238E27FC236}">
                <a16:creationId xmlns:a16="http://schemas.microsoft.com/office/drawing/2014/main" id="{3FECD8C1-297D-9155-1E0A-3448B69E98D8}"/>
              </a:ext>
            </a:extLst>
          </p:cNvPr>
          <p:cNvCxnSpPr>
            <a:cxnSpLocks/>
            <a:stCxn id="454" idx="2"/>
            <a:endCxn id="465" idx="3"/>
          </p:cNvCxnSpPr>
          <p:nvPr/>
        </p:nvCxnSpPr>
        <p:spPr>
          <a:xfrm rot="5400000">
            <a:off x="9271327" y="4345124"/>
            <a:ext cx="2632981" cy="1679979"/>
          </a:xfrm>
          <a:prstGeom prst="curvedConnector2">
            <a:avLst/>
          </a:prstGeom>
          <a:noFill/>
          <a:ln w="38100" cap="flat" cmpd="sng">
            <a:solidFill>
              <a:srgbClr val="B7B7B7"/>
            </a:solidFill>
            <a:prstDash val="solid"/>
            <a:round/>
            <a:headEnd type="none" w="med" len="med"/>
            <a:tailEnd type="triangle" w="med" len="med"/>
          </a:ln>
        </p:spPr>
      </p:cxnSp>
      <p:sp>
        <p:nvSpPr>
          <p:cNvPr id="454" name="Google Shape;1654;p46">
            <a:extLst>
              <a:ext uri="{FF2B5EF4-FFF2-40B4-BE49-F238E27FC236}">
                <a16:creationId xmlns:a16="http://schemas.microsoft.com/office/drawing/2014/main" id="{E8DC1F45-2BCF-0C9F-A8A5-37F8A773077B}"/>
              </a:ext>
            </a:extLst>
          </p:cNvPr>
          <p:cNvSpPr/>
          <p:nvPr/>
        </p:nvSpPr>
        <p:spPr>
          <a:xfrm>
            <a:off x="10275804" y="2968355"/>
            <a:ext cx="2304000" cy="900267"/>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r>
              <a:rPr lang="en" sz="3413" dirty="0">
                <a:solidFill>
                  <a:srgbClr val="B7B7B7"/>
                </a:solidFill>
                <a:latin typeface="Source Sans Pro"/>
                <a:ea typeface="Source Sans Pro"/>
                <a:cs typeface="Source Sans Pro"/>
                <a:sym typeface="Source Sans Pro"/>
              </a:rPr>
              <a:t>Executors</a:t>
            </a:r>
            <a:endParaRPr sz="3413" dirty="0">
              <a:solidFill>
                <a:srgbClr val="B7B7B7"/>
              </a:solidFill>
              <a:latin typeface="Source Sans Pro"/>
              <a:ea typeface="Source Sans Pro"/>
              <a:cs typeface="Source Sans Pro"/>
              <a:sym typeface="Source Sans Pro"/>
            </a:endParaRPr>
          </a:p>
        </p:txBody>
      </p:sp>
      <p:sp>
        <p:nvSpPr>
          <p:cNvPr id="455" name="Google Shape;1656;p46">
            <a:extLst>
              <a:ext uri="{FF2B5EF4-FFF2-40B4-BE49-F238E27FC236}">
                <a16:creationId xmlns:a16="http://schemas.microsoft.com/office/drawing/2014/main" id="{304D7B2A-8CAC-111B-D66C-8FB6AC5FA5E6}"/>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pic>
        <p:nvPicPr>
          <p:cNvPr id="456" name="Google Shape;1658;p46">
            <a:extLst>
              <a:ext uri="{FF2B5EF4-FFF2-40B4-BE49-F238E27FC236}">
                <a16:creationId xmlns:a16="http://schemas.microsoft.com/office/drawing/2014/main" id="{03EAD18B-306E-04E8-6F8B-709433AA3210}"/>
              </a:ext>
            </a:extLst>
          </p:cNvPr>
          <p:cNvPicPr preferRelativeResize="0"/>
          <p:nvPr/>
        </p:nvPicPr>
        <p:blipFill>
          <a:blip r:embed="rId3">
            <a:alphaModFix/>
          </a:blip>
          <a:stretch>
            <a:fillRect/>
          </a:stretch>
        </p:blipFill>
        <p:spPr>
          <a:xfrm rot="1091597">
            <a:off x="2680551" y="1812197"/>
            <a:ext cx="658214" cy="330842"/>
          </a:xfrm>
          <a:prstGeom prst="rect">
            <a:avLst/>
          </a:prstGeom>
          <a:noFill/>
          <a:ln>
            <a:noFill/>
          </a:ln>
        </p:spPr>
      </p:pic>
      <p:pic>
        <p:nvPicPr>
          <p:cNvPr id="457" name="Google Shape;1659;p46">
            <a:extLst>
              <a:ext uri="{FF2B5EF4-FFF2-40B4-BE49-F238E27FC236}">
                <a16:creationId xmlns:a16="http://schemas.microsoft.com/office/drawing/2014/main" id="{B4AB6509-B4CB-3070-2A69-B0F1E472C3C6}"/>
              </a:ext>
            </a:extLst>
          </p:cNvPr>
          <p:cNvPicPr preferRelativeResize="0"/>
          <p:nvPr/>
        </p:nvPicPr>
        <p:blipFill>
          <a:blip r:embed="rId3">
            <a:alphaModFix/>
          </a:blip>
          <a:stretch>
            <a:fillRect/>
          </a:stretch>
        </p:blipFill>
        <p:spPr>
          <a:xfrm rot="-458565">
            <a:off x="3740214" y="1938817"/>
            <a:ext cx="667392" cy="324968"/>
          </a:xfrm>
          <a:prstGeom prst="rect">
            <a:avLst/>
          </a:prstGeom>
          <a:noFill/>
          <a:ln>
            <a:noFill/>
          </a:ln>
        </p:spPr>
      </p:pic>
      <p:pic>
        <p:nvPicPr>
          <p:cNvPr id="458" name="Google Shape;1660;p46">
            <a:extLst>
              <a:ext uri="{FF2B5EF4-FFF2-40B4-BE49-F238E27FC236}">
                <a16:creationId xmlns:a16="http://schemas.microsoft.com/office/drawing/2014/main" id="{1DEE3E20-70C0-8DCC-BA60-694913DA432F}"/>
              </a:ext>
            </a:extLst>
          </p:cNvPr>
          <p:cNvPicPr preferRelativeResize="0"/>
          <p:nvPr/>
        </p:nvPicPr>
        <p:blipFill>
          <a:blip r:embed="rId3">
            <a:alphaModFix/>
          </a:blip>
          <a:stretch>
            <a:fillRect/>
          </a:stretch>
        </p:blipFill>
        <p:spPr>
          <a:xfrm rot="433274">
            <a:off x="3119098" y="2220378"/>
            <a:ext cx="667618" cy="324824"/>
          </a:xfrm>
          <a:prstGeom prst="rect">
            <a:avLst/>
          </a:prstGeom>
          <a:noFill/>
          <a:ln>
            <a:noFill/>
          </a:ln>
        </p:spPr>
      </p:pic>
      <p:pic>
        <p:nvPicPr>
          <p:cNvPr id="459" name="Google Shape;1661;p46">
            <a:extLst>
              <a:ext uri="{FF2B5EF4-FFF2-40B4-BE49-F238E27FC236}">
                <a16:creationId xmlns:a16="http://schemas.microsoft.com/office/drawing/2014/main" id="{DDBC79F5-FDDA-6819-B654-081B04B92CF3}"/>
              </a:ext>
            </a:extLst>
          </p:cNvPr>
          <p:cNvPicPr preferRelativeResize="0"/>
          <p:nvPr/>
        </p:nvPicPr>
        <p:blipFill>
          <a:blip r:embed="rId3">
            <a:alphaModFix/>
          </a:blip>
          <a:stretch>
            <a:fillRect/>
          </a:stretch>
        </p:blipFill>
        <p:spPr>
          <a:xfrm rot="-144441">
            <a:off x="3301255" y="2555225"/>
            <a:ext cx="669276" cy="323745"/>
          </a:xfrm>
          <a:prstGeom prst="rect">
            <a:avLst/>
          </a:prstGeom>
          <a:noFill/>
          <a:ln>
            <a:noFill/>
          </a:ln>
        </p:spPr>
      </p:pic>
      <p:sp>
        <p:nvSpPr>
          <p:cNvPr id="460" name="Google Shape;1665;p46">
            <a:extLst>
              <a:ext uri="{FF2B5EF4-FFF2-40B4-BE49-F238E27FC236}">
                <a16:creationId xmlns:a16="http://schemas.microsoft.com/office/drawing/2014/main" id="{888D8896-F4CE-FA72-25A8-CC8C1EBB6FCC}"/>
              </a:ext>
            </a:extLst>
          </p:cNvPr>
          <p:cNvSpPr/>
          <p:nvPr/>
        </p:nvSpPr>
        <p:spPr>
          <a:xfrm>
            <a:off x="778027" y="1784107"/>
            <a:ext cx="2979840" cy="900267"/>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pPr algn="l"/>
            <a:r>
              <a:rPr lang="en" sz="3413" dirty="0">
                <a:latin typeface="Source Sans Pro"/>
                <a:ea typeface="Source Sans Pro"/>
                <a:cs typeface="Source Sans Pro"/>
                <a:sym typeface="Source Sans Pro"/>
              </a:rPr>
              <a:t>Spark Cluster</a:t>
            </a:r>
            <a:endParaRPr sz="3413" dirty="0">
              <a:latin typeface="Source Sans Pro"/>
              <a:ea typeface="Source Sans Pro"/>
              <a:cs typeface="Source Sans Pro"/>
              <a:sym typeface="Source Sans Pro"/>
            </a:endParaRPr>
          </a:p>
        </p:txBody>
      </p:sp>
      <p:cxnSp>
        <p:nvCxnSpPr>
          <p:cNvPr id="461" name="Google Shape;1666;p46">
            <a:extLst>
              <a:ext uri="{FF2B5EF4-FFF2-40B4-BE49-F238E27FC236}">
                <a16:creationId xmlns:a16="http://schemas.microsoft.com/office/drawing/2014/main" id="{CA765D31-45CD-0CF9-BEC5-816358DEC592}"/>
              </a:ext>
            </a:extLst>
          </p:cNvPr>
          <p:cNvCxnSpPr>
            <a:cxnSpLocks/>
            <a:stCxn id="460" idx="2"/>
          </p:cNvCxnSpPr>
          <p:nvPr/>
        </p:nvCxnSpPr>
        <p:spPr>
          <a:xfrm rot="16200000" flipH="1">
            <a:off x="2349120" y="2603200"/>
            <a:ext cx="952320" cy="1114667"/>
          </a:xfrm>
          <a:prstGeom prst="curvedConnector2">
            <a:avLst/>
          </a:prstGeom>
          <a:noFill/>
          <a:ln w="38100" cap="flat" cmpd="sng">
            <a:solidFill>
              <a:srgbClr val="000000"/>
            </a:solidFill>
            <a:prstDash val="solid"/>
            <a:round/>
            <a:headEnd type="none" w="med" len="med"/>
            <a:tailEnd type="triangle" w="med" len="med"/>
          </a:ln>
        </p:spPr>
      </p:cxnSp>
      <p:cxnSp>
        <p:nvCxnSpPr>
          <p:cNvPr id="462" name="Google Shape;1669;p46">
            <a:extLst>
              <a:ext uri="{FF2B5EF4-FFF2-40B4-BE49-F238E27FC236}">
                <a16:creationId xmlns:a16="http://schemas.microsoft.com/office/drawing/2014/main" id="{87377EDF-03E3-FFE3-DF9E-060D0FCA3FD7}"/>
              </a:ext>
            </a:extLst>
          </p:cNvPr>
          <p:cNvCxnSpPr>
            <a:cxnSpLocks/>
            <a:stCxn id="454" idx="2"/>
            <a:endCxn id="464" idx="3"/>
          </p:cNvCxnSpPr>
          <p:nvPr/>
        </p:nvCxnSpPr>
        <p:spPr>
          <a:xfrm rot="5400000">
            <a:off x="10075465" y="3521518"/>
            <a:ext cx="1005237" cy="1699446"/>
          </a:xfrm>
          <a:prstGeom prst="curvedConnector2">
            <a:avLst/>
          </a:prstGeom>
          <a:noFill/>
          <a:ln w="38100" cap="flat" cmpd="sng">
            <a:solidFill>
              <a:srgbClr val="B7B7B7"/>
            </a:solidFill>
            <a:prstDash val="solid"/>
            <a:round/>
            <a:headEnd type="none" w="med" len="med"/>
            <a:tailEnd type="triangle" w="med" len="med"/>
          </a:ln>
        </p:spPr>
      </p:cxnSp>
      <p:sp>
        <p:nvSpPr>
          <p:cNvPr id="463" name="Google Shape;1672;p46">
            <a:extLst>
              <a:ext uri="{FF2B5EF4-FFF2-40B4-BE49-F238E27FC236}">
                <a16:creationId xmlns:a16="http://schemas.microsoft.com/office/drawing/2014/main" id="{D1EDD4F3-7DF7-16D3-73C2-ACAE6D7AFB2D}"/>
              </a:ext>
            </a:extLst>
          </p:cNvPr>
          <p:cNvSpPr/>
          <p:nvPr/>
        </p:nvSpPr>
        <p:spPr>
          <a:xfrm>
            <a:off x="2421084" y="2684374"/>
            <a:ext cx="8395947" cy="5347413"/>
          </a:xfrm>
          <a:prstGeom prst="ellipse">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64" name="Google Shape;1652;p46">
            <a:extLst>
              <a:ext uri="{FF2B5EF4-FFF2-40B4-BE49-F238E27FC236}">
                <a16:creationId xmlns:a16="http://schemas.microsoft.com/office/drawing/2014/main" id="{68A53F3E-1292-6C5D-AC03-B591AE92BE75}"/>
              </a:ext>
            </a:extLst>
          </p:cNvPr>
          <p:cNvSpPr/>
          <p:nvPr/>
        </p:nvSpPr>
        <p:spPr>
          <a:xfrm>
            <a:off x="8275132" y="4461272"/>
            <a:ext cx="1453227" cy="825173"/>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65" name="Google Shape;1652;p46">
            <a:extLst>
              <a:ext uri="{FF2B5EF4-FFF2-40B4-BE49-F238E27FC236}">
                <a16:creationId xmlns:a16="http://schemas.microsoft.com/office/drawing/2014/main" id="{A5A71B9C-61E7-AA8B-AFC1-F32C4751C72C}"/>
              </a:ext>
            </a:extLst>
          </p:cNvPr>
          <p:cNvSpPr/>
          <p:nvPr/>
        </p:nvSpPr>
        <p:spPr>
          <a:xfrm>
            <a:off x="8294599" y="6089017"/>
            <a:ext cx="1453227" cy="825173"/>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grpSp>
        <p:nvGrpSpPr>
          <p:cNvPr id="466" name="Group 465">
            <a:extLst>
              <a:ext uri="{FF2B5EF4-FFF2-40B4-BE49-F238E27FC236}">
                <a16:creationId xmlns:a16="http://schemas.microsoft.com/office/drawing/2014/main" id="{C6EDEA2C-D2AA-2267-97EB-861C3973642F}"/>
              </a:ext>
            </a:extLst>
          </p:cNvPr>
          <p:cNvGrpSpPr/>
          <p:nvPr/>
        </p:nvGrpSpPr>
        <p:grpSpPr>
          <a:xfrm>
            <a:off x="3327647" y="2899572"/>
            <a:ext cx="6496777" cy="4538852"/>
            <a:chOff x="2339752" y="1181512"/>
            <a:chExt cx="4568046" cy="3191380"/>
          </a:xfrm>
        </p:grpSpPr>
        <p:grpSp>
          <p:nvGrpSpPr>
            <p:cNvPr id="467" name="Group 466">
              <a:extLst>
                <a:ext uri="{FF2B5EF4-FFF2-40B4-BE49-F238E27FC236}">
                  <a16:creationId xmlns:a16="http://schemas.microsoft.com/office/drawing/2014/main" id="{2BEBEDDD-870C-CFFA-B567-D30ADCAC5B6D}"/>
                </a:ext>
              </a:extLst>
            </p:cNvPr>
            <p:cNvGrpSpPr/>
            <p:nvPr/>
          </p:nvGrpSpPr>
          <p:grpSpPr>
            <a:xfrm>
              <a:off x="4215808" y="1181512"/>
              <a:ext cx="838200" cy="863313"/>
              <a:chOff x="4230975" y="1181512"/>
              <a:chExt cx="838200" cy="863313"/>
            </a:xfrm>
          </p:grpSpPr>
          <p:pic>
            <p:nvPicPr>
              <p:cNvPr id="516" name="Google Shape;392;p31">
                <a:extLst>
                  <a:ext uri="{FF2B5EF4-FFF2-40B4-BE49-F238E27FC236}">
                    <a16:creationId xmlns:a16="http://schemas.microsoft.com/office/drawing/2014/main" id="{2572A7EA-43A6-688F-8A0E-10ED7A673F2C}"/>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17" name="Google Shape;427;p31">
                <a:extLst>
                  <a:ext uri="{FF2B5EF4-FFF2-40B4-BE49-F238E27FC236}">
                    <a16:creationId xmlns:a16="http://schemas.microsoft.com/office/drawing/2014/main" id="{34E1AFF0-9875-9FB2-EE03-2418F4AC7F52}"/>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468" name="Google Shape;392;p31">
              <a:extLst>
                <a:ext uri="{FF2B5EF4-FFF2-40B4-BE49-F238E27FC236}">
                  <a16:creationId xmlns:a16="http://schemas.microsoft.com/office/drawing/2014/main" id="{644FA1B5-9107-EC87-5579-89E0032741A4}"/>
                </a:ext>
              </a:extLst>
            </p:cNvPr>
            <p:cNvPicPr>
              <a:picLocks/>
            </p:cNvPicPr>
            <p:nvPr/>
          </p:nvPicPr>
          <p:blipFill>
            <a:blip r:embed="rId4"/>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469" name="Google Shape;427;p31">
              <a:extLst>
                <a:ext uri="{FF2B5EF4-FFF2-40B4-BE49-F238E27FC236}">
                  <a16:creationId xmlns:a16="http://schemas.microsoft.com/office/drawing/2014/main" id="{B7082E86-092C-9EDA-45E4-6BB8F19CF66D}"/>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70" name="Google Shape;268;p29">
              <a:extLst>
                <a:ext uri="{FF2B5EF4-FFF2-40B4-BE49-F238E27FC236}">
                  <a16:creationId xmlns:a16="http://schemas.microsoft.com/office/drawing/2014/main" id="{F9E64578-C057-D5FD-7E53-7507AF875F07}"/>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71" name="Google Shape;392;p31">
              <a:extLst>
                <a:ext uri="{FF2B5EF4-FFF2-40B4-BE49-F238E27FC236}">
                  <a16:creationId xmlns:a16="http://schemas.microsoft.com/office/drawing/2014/main" id="{DFBF7ABB-22B4-7598-C7A9-11E97F395D17}"/>
                </a:ext>
              </a:extLst>
            </p:cNvPr>
            <p:cNvPicPr>
              <a:picLocks/>
            </p:cNvPicPr>
            <p:nvPr/>
          </p:nvPicPr>
          <p:blipFill>
            <a:blip r:embed="rId5"/>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472" name="Google Shape;392;p31">
              <a:extLst>
                <a:ext uri="{FF2B5EF4-FFF2-40B4-BE49-F238E27FC236}">
                  <a16:creationId xmlns:a16="http://schemas.microsoft.com/office/drawing/2014/main" id="{7C857C4A-DCE3-ADCE-AB9C-1983FECEE5FA}"/>
                </a:ext>
              </a:extLst>
            </p:cNvPr>
            <p:cNvPicPr>
              <a:picLocks/>
            </p:cNvPicPr>
            <p:nvPr/>
          </p:nvPicPr>
          <p:blipFill>
            <a:blip r:embed="rId5"/>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473" name="Google Shape;268;p29">
              <a:extLst>
                <a:ext uri="{FF2B5EF4-FFF2-40B4-BE49-F238E27FC236}">
                  <a16:creationId xmlns:a16="http://schemas.microsoft.com/office/drawing/2014/main" id="{B71962BB-3D10-EB8F-7739-39C58A87307B}"/>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74" name="Google Shape;392;p31">
              <a:extLst>
                <a:ext uri="{FF2B5EF4-FFF2-40B4-BE49-F238E27FC236}">
                  <a16:creationId xmlns:a16="http://schemas.microsoft.com/office/drawing/2014/main" id="{FC09F454-B9BE-9E88-FACA-970C808FA92D}"/>
                </a:ext>
              </a:extLst>
            </p:cNvPr>
            <p:cNvPicPr>
              <a:picLocks/>
            </p:cNvPicPr>
            <p:nvPr/>
          </p:nvPicPr>
          <p:blipFill>
            <a:blip r:embed="rId5"/>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475" name="Google Shape;392;p31">
              <a:extLst>
                <a:ext uri="{FF2B5EF4-FFF2-40B4-BE49-F238E27FC236}">
                  <a16:creationId xmlns:a16="http://schemas.microsoft.com/office/drawing/2014/main" id="{0F102DA1-097B-E0EE-D49F-DADDDA051646}"/>
                </a:ext>
              </a:extLst>
            </p:cNvPr>
            <p:cNvPicPr>
              <a:picLocks/>
            </p:cNvPicPr>
            <p:nvPr/>
          </p:nvPicPr>
          <p:blipFill>
            <a:blip r:embed="rId5"/>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476" name="Google Shape;268;p29">
              <a:extLst>
                <a:ext uri="{FF2B5EF4-FFF2-40B4-BE49-F238E27FC236}">
                  <a16:creationId xmlns:a16="http://schemas.microsoft.com/office/drawing/2014/main" id="{3E4F6116-D261-1857-63F1-259655B6F309}"/>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77" name="Google Shape;392;p31">
              <a:extLst>
                <a:ext uri="{FF2B5EF4-FFF2-40B4-BE49-F238E27FC236}">
                  <a16:creationId xmlns:a16="http://schemas.microsoft.com/office/drawing/2014/main" id="{953F5DF9-7F36-D18E-C854-643139B89D0C}"/>
                </a:ext>
              </a:extLst>
            </p:cNvPr>
            <p:cNvPicPr>
              <a:picLocks/>
            </p:cNvPicPr>
            <p:nvPr/>
          </p:nvPicPr>
          <p:blipFill>
            <a:blip r:embed="rId5"/>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478" name="Google Shape;392;p31">
              <a:extLst>
                <a:ext uri="{FF2B5EF4-FFF2-40B4-BE49-F238E27FC236}">
                  <a16:creationId xmlns:a16="http://schemas.microsoft.com/office/drawing/2014/main" id="{F770C866-CFF4-D54A-B00C-CDDBAC7BFBBB}"/>
                </a:ext>
              </a:extLst>
            </p:cNvPr>
            <p:cNvPicPr>
              <a:picLocks/>
            </p:cNvPicPr>
            <p:nvPr/>
          </p:nvPicPr>
          <p:blipFill>
            <a:blip r:embed="rId5"/>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479" name="Google Shape;268;p29">
              <a:extLst>
                <a:ext uri="{FF2B5EF4-FFF2-40B4-BE49-F238E27FC236}">
                  <a16:creationId xmlns:a16="http://schemas.microsoft.com/office/drawing/2014/main" id="{A10CE826-6F17-9C9C-5D3B-399B86D7BFEA}"/>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80" name="Google Shape;392;p31">
              <a:extLst>
                <a:ext uri="{FF2B5EF4-FFF2-40B4-BE49-F238E27FC236}">
                  <a16:creationId xmlns:a16="http://schemas.microsoft.com/office/drawing/2014/main" id="{A3147FB1-5785-9EDD-7BC3-3B3052036414}"/>
                </a:ext>
              </a:extLst>
            </p:cNvPr>
            <p:cNvPicPr>
              <a:picLocks/>
            </p:cNvPicPr>
            <p:nvPr/>
          </p:nvPicPr>
          <p:blipFill>
            <a:blip r:embed="rId5"/>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481" name="Google Shape;392;p31">
              <a:extLst>
                <a:ext uri="{FF2B5EF4-FFF2-40B4-BE49-F238E27FC236}">
                  <a16:creationId xmlns:a16="http://schemas.microsoft.com/office/drawing/2014/main" id="{F37CAF0C-221E-40EF-946B-860CA5409290}"/>
                </a:ext>
              </a:extLst>
            </p:cNvPr>
            <p:cNvPicPr>
              <a:picLocks/>
            </p:cNvPicPr>
            <p:nvPr/>
          </p:nvPicPr>
          <p:blipFill>
            <a:blip r:embed="rId5"/>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482" name="Google Shape;268;p29">
              <a:extLst>
                <a:ext uri="{FF2B5EF4-FFF2-40B4-BE49-F238E27FC236}">
                  <a16:creationId xmlns:a16="http://schemas.microsoft.com/office/drawing/2014/main" id="{CE6EA1FD-5DB7-B936-9E59-8BA4CCFD36AA}"/>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83" name="Google Shape;392;p31">
              <a:extLst>
                <a:ext uri="{FF2B5EF4-FFF2-40B4-BE49-F238E27FC236}">
                  <a16:creationId xmlns:a16="http://schemas.microsoft.com/office/drawing/2014/main" id="{1AFF7D4A-B326-53D2-2126-5843C538093F}"/>
                </a:ext>
              </a:extLst>
            </p:cNvPr>
            <p:cNvPicPr>
              <a:picLocks/>
            </p:cNvPicPr>
            <p:nvPr/>
          </p:nvPicPr>
          <p:blipFill>
            <a:blip r:embed="rId5"/>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484" name="Google Shape;392;p31">
              <a:extLst>
                <a:ext uri="{FF2B5EF4-FFF2-40B4-BE49-F238E27FC236}">
                  <a16:creationId xmlns:a16="http://schemas.microsoft.com/office/drawing/2014/main" id="{F9502F1C-D310-3682-5F34-1DDEB6704942}"/>
                </a:ext>
              </a:extLst>
            </p:cNvPr>
            <p:cNvPicPr>
              <a:picLocks/>
            </p:cNvPicPr>
            <p:nvPr/>
          </p:nvPicPr>
          <p:blipFill>
            <a:blip r:embed="rId5"/>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485" name="Google Shape;268;p29">
              <a:extLst>
                <a:ext uri="{FF2B5EF4-FFF2-40B4-BE49-F238E27FC236}">
                  <a16:creationId xmlns:a16="http://schemas.microsoft.com/office/drawing/2014/main" id="{D70CBA72-9C08-5457-9A95-E10DEBD38F85}"/>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86" name="Google Shape;392;p31">
              <a:extLst>
                <a:ext uri="{FF2B5EF4-FFF2-40B4-BE49-F238E27FC236}">
                  <a16:creationId xmlns:a16="http://schemas.microsoft.com/office/drawing/2014/main" id="{02161278-5CB6-5180-BFFA-D50FC9609324}"/>
                </a:ext>
              </a:extLst>
            </p:cNvPr>
            <p:cNvPicPr>
              <a:picLocks/>
            </p:cNvPicPr>
            <p:nvPr/>
          </p:nvPicPr>
          <p:blipFill>
            <a:blip r:embed="rId5"/>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487" name="Google Shape;392;p31">
              <a:extLst>
                <a:ext uri="{FF2B5EF4-FFF2-40B4-BE49-F238E27FC236}">
                  <a16:creationId xmlns:a16="http://schemas.microsoft.com/office/drawing/2014/main" id="{7656F942-DE0B-0A56-9665-C62B0AD42FC2}"/>
                </a:ext>
              </a:extLst>
            </p:cNvPr>
            <p:cNvPicPr>
              <a:picLocks/>
            </p:cNvPicPr>
            <p:nvPr/>
          </p:nvPicPr>
          <p:blipFill>
            <a:blip r:embed="rId5"/>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488" name="Google Shape;1447;p44">
              <a:extLst>
                <a:ext uri="{FF2B5EF4-FFF2-40B4-BE49-F238E27FC236}">
                  <a16:creationId xmlns:a16="http://schemas.microsoft.com/office/drawing/2014/main" id="{0AA8E84E-37EC-0B10-3E55-013675E84CE5}"/>
                </a:ext>
              </a:extLst>
            </p:cNvPr>
            <p:cNvPicPr preferRelativeResize="0"/>
            <p:nvPr/>
          </p:nvPicPr>
          <p:blipFill>
            <a:blip r:embed="rId3">
              <a:alphaModFix/>
            </a:blip>
            <a:stretch>
              <a:fillRect/>
            </a:stretch>
          </p:blipFill>
          <p:spPr>
            <a:xfrm rot="21141435">
              <a:off x="2801225" y="2411515"/>
              <a:ext cx="469260" cy="228493"/>
            </a:xfrm>
            <a:prstGeom prst="rect">
              <a:avLst/>
            </a:prstGeom>
            <a:noFill/>
            <a:ln>
              <a:noFill/>
            </a:ln>
          </p:spPr>
        </p:pic>
        <p:pic>
          <p:nvPicPr>
            <p:cNvPr id="489" name="Google Shape;1449;p44">
              <a:extLst>
                <a:ext uri="{FF2B5EF4-FFF2-40B4-BE49-F238E27FC236}">
                  <a16:creationId xmlns:a16="http://schemas.microsoft.com/office/drawing/2014/main" id="{87A91DDF-694A-FF1E-59CC-455948E350B8}"/>
                </a:ext>
              </a:extLst>
            </p:cNvPr>
            <p:cNvPicPr preferRelativeResize="0"/>
            <p:nvPr/>
          </p:nvPicPr>
          <p:blipFill>
            <a:blip r:embed="rId3">
              <a:alphaModFix/>
            </a:blip>
            <a:stretch>
              <a:fillRect/>
            </a:stretch>
          </p:blipFill>
          <p:spPr>
            <a:xfrm rot="35">
              <a:off x="4603390" y="2380893"/>
              <a:ext cx="470731" cy="227537"/>
            </a:xfrm>
            <a:prstGeom prst="rect">
              <a:avLst/>
            </a:prstGeom>
            <a:noFill/>
            <a:ln>
              <a:noFill/>
            </a:ln>
          </p:spPr>
        </p:pic>
        <p:pic>
          <p:nvPicPr>
            <p:cNvPr id="490" name="Google Shape;1450;p44">
              <a:extLst>
                <a:ext uri="{FF2B5EF4-FFF2-40B4-BE49-F238E27FC236}">
                  <a16:creationId xmlns:a16="http://schemas.microsoft.com/office/drawing/2014/main" id="{BC725F8D-1881-575C-5201-35C7706009C7}"/>
                </a:ext>
              </a:extLst>
            </p:cNvPr>
            <p:cNvPicPr preferRelativeResize="0"/>
            <p:nvPr/>
          </p:nvPicPr>
          <p:blipFill>
            <a:blip r:embed="rId3">
              <a:alphaModFix/>
            </a:blip>
            <a:stretch>
              <a:fillRect/>
            </a:stretch>
          </p:blipFill>
          <p:spPr>
            <a:xfrm rot="20491997">
              <a:off x="4198868" y="2370957"/>
              <a:ext cx="462583" cy="232766"/>
            </a:xfrm>
            <a:prstGeom prst="rect">
              <a:avLst/>
            </a:prstGeom>
            <a:noFill/>
            <a:ln>
              <a:noFill/>
            </a:ln>
          </p:spPr>
        </p:pic>
        <p:pic>
          <p:nvPicPr>
            <p:cNvPr id="491" name="Google Shape;1452;p44">
              <a:extLst>
                <a:ext uri="{FF2B5EF4-FFF2-40B4-BE49-F238E27FC236}">
                  <a16:creationId xmlns:a16="http://schemas.microsoft.com/office/drawing/2014/main" id="{E7293689-0ACA-9A6E-9BDC-32FA2FBFF9D3}"/>
                </a:ext>
              </a:extLst>
            </p:cNvPr>
            <p:cNvPicPr preferRelativeResize="0"/>
            <p:nvPr/>
          </p:nvPicPr>
          <p:blipFill>
            <a:blip r:embed="rId3">
              <a:alphaModFix/>
            </a:blip>
            <a:stretch>
              <a:fillRect/>
            </a:stretch>
          </p:blipFill>
          <p:spPr>
            <a:xfrm rot="20996859">
              <a:off x="6308600" y="2457159"/>
              <a:ext cx="468208" cy="229177"/>
            </a:xfrm>
            <a:prstGeom prst="rect">
              <a:avLst/>
            </a:prstGeom>
            <a:noFill/>
            <a:ln>
              <a:noFill/>
            </a:ln>
          </p:spPr>
        </p:pic>
        <p:pic>
          <p:nvPicPr>
            <p:cNvPr id="492" name="Google Shape;1453;p44">
              <a:extLst>
                <a:ext uri="{FF2B5EF4-FFF2-40B4-BE49-F238E27FC236}">
                  <a16:creationId xmlns:a16="http://schemas.microsoft.com/office/drawing/2014/main" id="{F6D41098-9FF2-78C4-5B92-4805A28FB824}"/>
                </a:ext>
              </a:extLst>
            </p:cNvPr>
            <p:cNvPicPr preferRelativeResize="0"/>
            <p:nvPr/>
          </p:nvPicPr>
          <p:blipFill>
            <a:blip r:embed="rId3">
              <a:alphaModFix/>
            </a:blip>
            <a:stretch>
              <a:fillRect/>
            </a:stretch>
          </p:blipFill>
          <p:spPr>
            <a:xfrm rot="499221">
              <a:off x="2387887" y="3563507"/>
              <a:ext cx="468996" cy="228668"/>
            </a:xfrm>
            <a:prstGeom prst="rect">
              <a:avLst/>
            </a:prstGeom>
            <a:noFill/>
            <a:ln>
              <a:noFill/>
            </a:ln>
          </p:spPr>
        </p:pic>
        <p:pic>
          <p:nvPicPr>
            <p:cNvPr id="493" name="Google Shape;1454;p44">
              <a:extLst>
                <a:ext uri="{FF2B5EF4-FFF2-40B4-BE49-F238E27FC236}">
                  <a16:creationId xmlns:a16="http://schemas.microsoft.com/office/drawing/2014/main" id="{2199AEE2-48B1-8838-8F8C-8672EA2309B0}"/>
                </a:ext>
              </a:extLst>
            </p:cNvPr>
            <p:cNvPicPr preferRelativeResize="0"/>
            <p:nvPr/>
          </p:nvPicPr>
          <p:blipFill>
            <a:blip r:embed="rId3">
              <a:alphaModFix/>
            </a:blip>
            <a:stretch>
              <a:fillRect/>
            </a:stretch>
          </p:blipFill>
          <p:spPr>
            <a:xfrm rot="499221">
              <a:off x="5888615" y="3563503"/>
              <a:ext cx="468996" cy="228668"/>
            </a:xfrm>
            <a:prstGeom prst="rect">
              <a:avLst/>
            </a:prstGeom>
            <a:noFill/>
            <a:ln>
              <a:noFill/>
            </a:ln>
          </p:spPr>
        </p:pic>
        <p:pic>
          <p:nvPicPr>
            <p:cNvPr id="494" name="Google Shape;1456;p44">
              <a:extLst>
                <a:ext uri="{FF2B5EF4-FFF2-40B4-BE49-F238E27FC236}">
                  <a16:creationId xmlns:a16="http://schemas.microsoft.com/office/drawing/2014/main" id="{0AE39CE5-9831-63C9-6646-FA12FC79677B}"/>
                </a:ext>
              </a:extLst>
            </p:cNvPr>
            <p:cNvPicPr preferRelativeResize="0"/>
            <p:nvPr/>
          </p:nvPicPr>
          <p:blipFill>
            <a:blip r:embed="rId3">
              <a:alphaModFix/>
            </a:blip>
            <a:stretch>
              <a:fillRect/>
            </a:stretch>
          </p:blipFill>
          <p:spPr>
            <a:xfrm rot="20581156">
              <a:off x="4140846" y="3536685"/>
              <a:ext cx="463778" cy="232013"/>
            </a:xfrm>
            <a:prstGeom prst="rect">
              <a:avLst/>
            </a:prstGeom>
            <a:noFill/>
            <a:ln>
              <a:noFill/>
            </a:ln>
          </p:spPr>
        </p:pic>
        <p:pic>
          <p:nvPicPr>
            <p:cNvPr id="495" name="Google Shape;1457;p44">
              <a:extLst>
                <a:ext uri="{FF2B5EF4-FFF2-40B4-BE49-F238E27FC236}">
                  <a16:creationId xmlns:a16="http://schemas.microsoft.com/office/drawing/2014/main" id="{AC213A58-10E0-5770-44DF-F367D4D19378}"/>
                </a:ext>
              </a:extLst>
            </p:cNvPr>
            <p:cNvPicPr preferRelativeResize="0"/>
            <p:nvPr/>
          </p:nvPicPr>
          <p:blipFill>
            <a:blip r:embed="rId3">
              <a:alphaModFix/>
            </a:blip>
            <a:stretch>
              <a:fillRect/>
            </a:stretch>
          </p:blipFill>
          <p:spPr>
            <a:xfrm rot="21121357">
              <a:off x="6308125" y="3614113"/>
              <a:ext cx="469132" cy="228579"/>
            </a:xfrm>
            <a:prstGeom prst="rect">
              <a:avLst/>
            </a:prstGeom>
            <a:noFill/>
            <a:ln>
              <a:noFill/>
            </a:ln>
          </p:spPr>
        </p:pic>
        <p:sp>
          <p:nvSpPr>
            <p:cNvPr id="496" name="Google Shape;1463;p44">
              <a:extLst>
                <a:ext uri="{FF2B5EF4-FFF2-40B4-BE49-F238E27FC236}">
                  <a16:creationId xmlns:a16="http://schemas.microsoft.com/office/drawing/2014/main" id="{A5991F60-7F7B-7A95-59B2-E4129A4ADC29}"/>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97" name="Google Shape;1464;p44">
              <a:extLst>
                <a:ext uri="{FF2B5EF4-FFF2-40B4-BE49-F238E27FC236}">
                  <a16:creationId xmlns:a16="http://schemas.microsoft.com/office/drawing/2014/main" id="{58692C49-7F2E-2373-3688-D1BCF31F6169}"/>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98" name="Google Shape;1465;p44">
              <a:extLst>
                <a:ext uri="{FF2B5EF4-FFF2-40B4-BE49-F238E27FC236}">
                  <a16:creationId xmlns:a16="http://schemas.microsoft.com/office/drawing/2014/main" id="{51EA4F99-022D-F256-C934-44A12B7F4458}"/>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99" name="Google Shape;1466;p44">
              <a:extLst>
                <a:ext uri="{FF2B5EF4-FFF2-40B4-BE49-F238E27FC236}">
                  <a16:creationId xmlns:a16="http://schemas.microsoft.com/office/drawing/2014/main" id="{E64716FE-F08E-2B3C-EF3A-9CCAE81E5E17}"/>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0" name="Google Shape;1467;p44">
              <a:extLst>
                <a:ext uri="{FF2B5EF4-FFF2-40B4-BE49-F238E27FC236}">
                  <a16:creationId xmlns:a16="http://schemas.microsoft.com/office/drawing/2014/main" id="{52731581-7047-4AF5-15B6-65556B3CD260}"/>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1" name="Google Shape;1468;p44">
              <a:extLst>
                <a:ext uri="{FF2B5EF4-FFF2-40B4-BE49-F238E27FC236}">
                  <a16:creationId xmlns:a16="http://schemas.microsoft.com/office/drawing/2014/main" id="{5D208709-0ED2-02C7-D9B1-2604BC089121}"/>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2" name="Google Shape;1469;p44">
              <a:extLst>
                <a:ext uri="{FF2B5EF4-FFF2-40B4-BE49-F238E27FC236}">
                  <a16:creationId xmlns:a16="http://schemas.microsoft.com/office/drawing/2014/main" id="{1EF78315-0C4E-50EB-C5E3-D14BFB870C5E}"/>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3" name="Google Shape;1470;p44">
              <a:extLst>
                <a:ext uri="{FF2B5EF4-FFF2-40B4-BE49-F238E27FC236}">
                  <a16:creationId xmlns:a16="http://schemas.microsoft.com/office/drawing/2014/main" id="{C095D772-AFB2-37AB-4970-CA0B56D32B74}"/>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4" name="Google Shape;1471;p44">
              <a:extLst>
                <a:ext uri="{FF2B5EF4-FFF2-40B4-BE49-F238E27FC236}">
                  <a16:creationId xmlns:a16="http://schemas.microsoft.com/office/drawing/2014/main" id="{B3820462-6D56-1C85-3339-71DA27604576}"/>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5" name="Google Shape;1472;p44">
              <a:extLst>
                <a:ext uri="{FF2B5EF4-FFF2-40B4-BE49-F238E27FC236}">
                  <a16:creationId xmlns:a16="http://schemas.microsoft.com/office/drawing/2014/main" id="{FEEBF7BB-C5C6-1246-9DF5-813ECE952FF7}"/>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6" name="Google Shape;1473;p44">
              <a:extLst>
                <a:ext uri="{FF2B5EF4-FFF2-40B4-BE49-F238E27FC236}">
                  <a16:creationId xmlns:a16="http://schemas.microsoft.com/office/drawing/2014/main" id="{A40D6667-3D35-31B1-76FF-654DBB7E5205}"/>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7" name="Google Shape;1474;p44">
              <a:extLst>
                <a:ext uri="{FF2B5EF4-FFF2-40B4-BE49-F238E27FC236}">
                  <a16:creationId xmlns:a16="http://schemas.microsoft.com/office/drawing/2014/main" id="{BA492BC9-A08E-4C36-5F50-7F282CE4C3F5}"/>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8" name="Google Shape;1475;p44">
              <a:extLst>
                <a:ext uri="{FF2B5EF4-FFF2-40B4-BE49-F238E27FC236}">
                  <a16:creationId xmlns:a16="http://schemas.microsoft.com/office/drawing/2014/main" id="{9AD95CB4-6117-7BB8-79DC-F9F724C33303}"/>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9" name="Google Shape;1476;p44">
              <a:extLst>
                <a:ext uri="{FF2B5EF4-FFF2-40B4-BE49-F238E27FC236}">
                  <a16:creationId xmlns:a16="http://schemas.microsoft.com/office/drawing/2014/main" id="{C5AF6C7A-5700-36A7-DA74-D9A8C9F56C8E}"/>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0" name="Google Shape;1477;p44">
              <a:extLst>
                <a:ext uri="{FF2B5EF4-FFF2-40B4-BE49-F238E27FC236}">
                  <a16:creationId xmlns:a16="http://schemas.microsoft.com/office/drawing/2014/main" id="{B4D0857B-B9A6-81C5-D31B-B7547327F27F}"/>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1" name="Google Shape;1478;p44">
              <a:extLst>
                <a:ext uri="{FF2B5EF4-FFF2-40B4-BE49-F238E27FC236}">
                  <a16:creationId xmlns:a16="http://schemas.microsoft.com/office/drawing/2014/main" id="{258F4165-4496-1D86-FB1A-3B1D87487D2C}"/>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2" name="Google Shape;1479;p44">
              <a:extLst>
                <a:ext uri="{FF2B5EF4-FFF2-40B4-BE49-F238E27FC236}">
                  <a16:creationId xmlns:a16="http://schemas.microsoft.com/office/drawing/2014/main" id="{2FB1635E-D96C-D4E2-7E5B-1EB77CBC9492}"/>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3" name="Google Shape;1480;p44">
              <a:extLst>
                <a:ext uri="{FF2B5EF4-FFF2-40B4-BE49-F238E27FC236}">
                  <a16:creationId xmlns:a16="http://schemas.microsoft.com/office/drawing/2014/main" id="{A26039A0-9A07-4943-4C0C-25E5101C8AF4}"/>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4" name="Google Shape;1481;p44">
              <a:extLst>
                <a:ext uri="{FF2B5EF4-FFF2-40B4-BE49-F238E27FC236}">
                  <a16:creationId xmlns:a16="http://schemas.microsoft.com/office/drawing/2014/main" id="{722B21F0-C81B-08AC-35DC-DBB2D0C62C0D}"/>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5" name="Google Shape;1482;p44">
              <a:extLst>
                <a:ext uri="{FF2B5EF4-FFF2-40B4-BE49-F238E27FC236}">
                  <a16:creationId xmlns:a16="http://schemas.microsoft.com/office/drawing/2014/main" id="{C2321C78-04EB-9FCA-4857-90C4CD603916}"/>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sp>
        <p:nvSpPr>
          <p:cNvPr id="4" name="Text Placeholder 3">
            <a:extLst>
              <a:ext uri="{FF2B5EF4-FFF2-40B4-BE49-F238E27FC236}">
                <a16:creationId xmlns:a16="http://schemas.microsoft.com/office/drawing/2014/main" id="{66307C1E-CC33-9ED3-DF2D-CB3C157E901F}"/>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A5A1E79A-72AF-B3B9-D084-C2DEB824A8BF}"/>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270C1F96-A2B1-7911-F58E-94E180A0A2DA}"/>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387501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 name="Text Placeholder 2">
            <a:extLst>
              <a:ext uri="{FF2B5EF4-FFF2-40B4-BE49-F238E27FC236}">
                <a16:creationId xmlns:a16="http://schemas.microsoft.com/office/drawing/2014/main" id="{F840BD6E-7F3A-3469-F83D-23EA83B5CEB8}"/>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8C2D4400-36BD-C9ED-A660-BCDA781B622F}"/>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B876A429-AD9A-036D-B413-B14CF83C783E}"/>
              </a:ext>
            </a:extLst>
          </p:cNvPr>
          <p:cNvSpPr>
            <a:spLocks noGrp="1"/>
          </p:cNvSpPr>
          <p:nvPr>
            <p:ph type="body" sz="quarter" idx="16"/>
          </p:nvPr>
        </p:nvSpPr>
        <p:spPr/>
        <p:txBody>
          <a:bodyPr/>
          <a:lstStyle/>
          <a:p>
            <a:endParaRPr lang="en-IT"/>
          </a:p>
        </p:txBody>
      </p:sp>
      <p:sp>
        <p:nvSpPr>
          <p:cNvPr id="28" name="Google Shape;317;p35">
            <a:extLst>
              <a:ext uri="{FF2B5EF4-FFF2-40B4-BE49-F238E27FC236}">
                <a16:creationId xmlns:a16="http://schemas.microsoft.com/office/drawing/2014/main" id="{A0EFC225-05FE-BE18-CB3F-FD00B8B54BB2}"/>
              </a:ext>
            </a:extLst>
          </p:cNvPr>
          <p:cNvSpPr txBox="1">
            <a:spLocks noGrp="1"/>
          </p:cNvSpPr>
          <p:nvPr>
            <p:ph type="title"/>
          </p:nvPr>
        </p:nvSpPr>
        <p:spPr>
          <a:xfrm>
            <a:off x="5235809" y="4346297"/>
            <a:ext cx="2533182" cy="1061005"/>
          </a:xfrm>
          <a:prstGeom prst="rect">
            <a:avLst/>
          </a:prstGeom>
        </p:spPr>
        <p:txBody>
          <a:bodyPr spcFirstLastPara="1" vert="horz" wrap="square" lIns="130027" tIns="130027" rIns="130027" bIns="130027" rtlCol="0" anchor="b" anchorCtr="0">
            <a:noAutofit/>
          </a:bodyPr>
          <a:lstStyle/>
          <a:p>
            <a:pPr algn="ctr"/>
            <a:r>
              <a:rPr lang="it" sz="4551" dirty="0"/>
              <a:t>What?</a:t>
            </a:r>
            <a:endParaRPr sz="4551" dirty="0"/>
          </a:p>
        </p:txBody>
      </p:sp>
    </p:spTree>
    <p:extLst>
      <p:ext uri="{BB962C8B-B14F-4D97-AF65-F5344CB8AC3E}">
        <p14:creationId xmlns:p14="http://schemas.microsoft.com/office/powerpoint/2010/main" val="13707881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3" name="Google Shape;1760;p48">
            <a:extLst>
              <a:ext uri="{FF2B5EF4-FFF2-40B4-BE49-F238E27FC236}">
                <a16:creationId xmlns:a16="http://schemas.microsoft.com/office/drawing/2014/main" id="{B24C406E-90A8-33CA-9100-896D9B49F0F1}"/>
              </a:ext>
            </a:extLst>
          </p:cNvPr>
          <p:cNvSpPr/>
          <p:nvPr/>
        </p:nvSpPr>
        <p:spPr>
          <a:xfrm>
            <a:off x="3225236" y="4364743"/>
            <a:ext cx="1740993" cy="1484965"/>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 name="Google Shape;1770;p48">
            <a:extLst>
              <a:ext uri="{FF2B5EF4-FFF2-40B4-BE49-F238E27FC236}">
                <a16:creationId xmlns:a16="http://schemas.microsoft.com/office/drawing/2014/main" id="{7E78A29A-A956-C956-BB1C-E72AEE149BB0}"/>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pic>
        <p:nvPicPr>
          <p:cNvPr id="5" name="Google Shape;1772;p48">
            <a:extLst>
              <a:ext uri="{FF2B5EF4-FFF2-40B4-BE49-F238E27FC236}">
                <a16:creationId xmlns:a16="http://schemas.microsoft.com/office/drawing/2014/main" id="{EB4FD5EE-F4BC-D5AC-3DF0-B9C0F42B9DCF}"/>
              </a:ext>
            </a:extLst>
          </p:cNvPr>
          <p:cNvPicPr preferRelativeResize="0"/>
          <p:nvPr/>
        </p:nvPicPr>
        <p:blipFill>
          <a:blip r:embed="rId3">
            <a:alphaModFix/>
          </a:blip>
          <a:stretch>
            <a:fillRect/>
          </a:stretch>
        </p:blipFill>
        <p:spPr>
          <a:xfrm rot="1091597">
            <a:off x="2680551" y="1812197"/>
            <a:ext cx="658214" cy="330842"/>
          </a:xfrm>
          <a:prstGeom prst="rect">
            <a:avLst/>
          </a:prstGeom>
          <a:noFill/>
          <a:ln>
            <a:noFill/>
          </a:ln>
        </p:spPr>
      </p:pic>
      <p:pic>
        <p:nvPicPr>
          <p:cNvPr id="6" name="Google Shape;1773;p48">
            <a:extLst>
              <a:ext uri="{FF2B5EF4-FFF2-40B4-BE49-F238E27FC236}">
                <a16:creationId xmlns:a16="http://schemas.microsoft.com/office/drawing/2014/main" id="{6D8B7FAD-B448-3855-A54A-F0B43963E0B4}"/>
              </a:ext>
            </a:extLst>
          </p:cNvPr>
          <p:cNvPicPr preferRelativeResize="0"/>
          <p:nvPr/>
        </p:nvPicPr>
        <p:blipFill>
          <a:blip r:embed="rId3">
            <a:alphaModFix/>
          </a:blip>
          <a:stretch>
            <a:fillRect/>
          </a:stretch>
        </p:blipFill>
        <p:spPr>
          <a:xfrm rot="-458565">
            <a:off x="3740214" y="1938817"/>
            <a:ext cx="667392" cy="324968"/>
          </a:xfrm>
          <a:prstGeom prst="rect">
            <a:avLst/>
          </a:prstGeom>
          <a:noFill/>
          <a:ln>
            <a:noFill/>
          </a:ln>
        </p:spPr>
      </p:pic>
      <p:pic>
        <p:nvPicPr>
          <p:cNvPr id="7" name="Google Shape;1774;p48">
            <a:extLst>
              <a:ext uri="{FF2B5EF4-FFF2-40B4-BE49-F238E27FC236}">
                <a16:creationId xmlns:a16="http://schemas.microsoft.com/office/drawing/2014/main" id="{93AAFBA0-AC53-5709-5EA0-F098FCCD67E8}"/>
              </a:ext>
            </a:extLst>
          </p:cNvPr>
          <p:cNvPicPr preferRelativeResize="0"/>
          <p:nvPr/>
        </p:nvPicPr>
        <p:blipFill>
          <a:blip r:embed="rId3">
            <a:alphaModFix/>
          </a:blip>
          <a:stretch>
            <a:fillRect/>
          </a:stretch>
        </p:blipFill>
        <p:spPr>
          <a:xfrm rot="433274">
            <a:off x="3119098" y="2220378"/>
            <a:ext cx="667618" cy="324824"/>
          </a:xfrm>
          <a:prstGeom prst="rect">
            <a:avLst/>
          </a:prstGeom>
          <a:noFill/>
          <a:ln>
            <a:noFill/>
          </a:ln>
        </p:spPr>
      </p:pic>
      <p:pic>
        <p:nvPicPr>
          <p:cNvPr id="8" name="Google Shape;1775;p48">
            <a:extLst>
              <a:ext uri="{FF2B5EF4-FFF2-40B4-BE49-F238E27FC236}">
                <a16:creationId xmlns:a16="http://schemas.microsoft.com/office/drawing/2014/main" id="{F0DD64BC-5061-1C2D-8E7A-F201D0E46FEB}"/>
              </a:ext>
            </a:extLst>
          </p:cNvPr>
          <p:cNvPicPr preferRelativeResize="0"/>
          <p:nvPr/>
        </p:nvPicPr>
        <p:blipFill>
          <a:blip r:embed="rId3">
            <a:alphaModFix/>
          </a:blip>
          <a:stretch>
            <a:fillRect/>
          </a:stretch>
        </p:blipFill>
        <p:spPr>
          <a:xfrm rot="-144441">
            <a:off x="3301255" y="2555225"/>
            <a:ext cx="669276" cy="323745"/>
          </a:xfrm>
          <a:prstGeom prst="rect">
            <a:avLst/>
          </a:prstGeom>
          <a:noFill/>
          <a:ln>
            <a:noFill/>
          </a:ln>
        </p:spPr>
      </p:pic>
      <p:sp>
        <p:nvSpPr>
          <p:cNvPr id="9" name="Google Shape;1776;p48">
            <a:extLst>
              <a:ext uri="{FF2B5EF4-FFF2-40B4-BE49-F238E27FC236}">
                <a16:creationId xmlns:a16="http://schemas.microsoft.com/office/drawing/2014/main" id="{E639B397-A693-6282-7E09-94B99F2F9F04}"/>
              </a:ext>
            </a:extLst>
          </p:cNvPr>
          <p:cNvSpPr/>
          <p:nvPr/>
        </p:nvSpPr>
        <p:spPr>
          <a:xfrm>
            <a:off x="778027" y="1784107"/>
            <a:ext cx="2978560" cy="900267"/>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r>
              <a:rPr lang="en" sz="3413">
                <a:solidFill>
                  <a:srgbClr val="B7B7B7"/>
                </a:solidFill>
                <a:latin typeface="Source Sans Pro"/>
                <a:ea typeface="Source Sans Pro"/>
                <a:cs typeface="Source Sans Pro"/>
                <a:sym typeface="Source Sans Pro"/>
              </a:rPr>
              <a:t>Spark Cluster</a:t>
            </a:r>
            <a:endParaRPr sz="3413">
              <a:solidFill>
                <a:srgbClr val="B7B7B7"/>
              </a:solidFill>
              <a:latin typeface="Source Sans Pro"/>
              <a:ea typeface="Source Sans Pro"/>
              <a:cs typeface="Source Sans Pro"/>
              <a:sym typeface="Source Sans Pro"/>
            </a:endParaRPr>
          </a:p>
        </p:txBody>
      </p:sp>
      <p:cxnSp>
        <p:nvCxnSpPr>
          <p:cNvPr id="10" name="Google Shape;1777;p48">
            <a:extLst>
              <a:ext uri="{FF2B5EF4-FFF2-40B4-BE49-F238E27FC236}">
                <a16:creationId xmlns:a16="http://schemas.microsoft.com/office/drawing/2014/main" id="{E4C30152-B1A2-65BC-7611-DDACD45E3F9C}"/>
              </a:ext>
            </a:extLst>
          </p:cNvPr>
          <p:cNvCxnSpPr>
            <a:stCxn id="9" idx="2"/>
          </p:cNvCxnSpPr>
          <p:nvPr/>
        </p:nvCxnSpPr>
        <p:spPr>
          <a:xfrm rot="-5400000" flipH="1">
            <a:off x="2348800" y="2602880"/>
            <a:ext cx="952320" cy="1115307"/>
          </a:xfrm>
          <a:prstGeom prst="curvedConnector2">
            <a:avLst/>
          </a:prstGeom>
          <a:noFill/>
          <a:ln w="38100" cap="flat" cmpd="sng">
            <a:solidFill>
              <a:srgbClr val="B7B7B7"/>
            </a:solidFill>
            <a:prstDash val="solid"/>
            <a:round/>
            <a:headEnd type="none" w="med" len="med"/>
            <a:tailEnd type="triangle" w="med" len="med"/>
          </a:ln>
        </p:spPr>
      </p:cxnSp>
      <p:sp>
        <p:nvSpPr>
          <p:cNvPr id="12" name="Google Shape;1779;p48">
            <a:extLst>
              <a:ext uri="{FF2B5EF4-FFF2-40B4-BE49-F238E27FC236}">
                <a16:creationId xmlns:a16="http://schemas.microsoft.com/office/drawing/2014/main" id="{A0903C50-689F-5E01-A7E2-AEBEFD170184}"/>
              </a:ext>
            </a:extLst>
          </p:cNvPr>
          <p:cNvSpPr/>
          <p:nvPr/>
        </p:nvSpPr>
        <p:spPr>
          <a:xfrm>
            <a:off x="4525608" y="1761067"/>
            <a:ext cx="1567147" cy="900267"/>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pPr algn="l"/>
            <a:r>
              <a:rPr lang="en" sz="3413">
                <a:latin typeface="Source Sans Pro"/>
                <a:ea typeface="Source Sans Pro"/>
                <a:cs typeface="Source Sans Pro"/>
                <a:sym typeface="Source Sans Pro"/>
              </a:rPr>
              <a:t>Nodes</a:t>
            </a:r>
            <a:endParaRPr sz="3413">
              <a:latin typeface="Source Sans Pro"/>
              <a:ea typeface="Source Sans Pro"/>
              <a:cs typeface="Source Sans Pro"/>
              <a:sym typeface="Source Sans Pro"/>
            </a:endParaRPr>
          </a:p>
        </p:txBody>
      </p:sp>
      <p:sp>
        <p:nvSpPr>
          <p:cNvPr id="13" name="Google Shape;1780;p48">
            <a:extLst>
              <a:ext uri="{FF2B5EF4-FFF2-40B4-BE49-F238E27FC236}">
                <a16:creationId xmlns:a16="http://schemas.microsoft.com/office/drawing/2014/main" id="{E1DD8986-82BA-61AF-17DC-68C562A44F66}"/>
              </a:ext>
            </a:extLst>
          </p:cNvPr>
          <p:cNvSpPr/>
          <p:nvPr/>
        </p:nvSpPr>
        <p:spPr>
          <a:xfrm>
            <a:off x="5734315" y="4366362"/>
            <a:ext cx="1740993" cy="148334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14" name="Google Shape;1781;p48">
            <a:extLst>
              <a:ext uri="{FF2B5EF4-FFF2-40B4-BE49-F238E27FC236}">
                <a16:creationId xmlns:a16="http://schemas.microsoft.com/office/drawing/2014/main" id="{14DE18E9-A5EA-9EE8-D91B-C0A320781375}"/>
              </a:ext>
            </a:extLst>
          </p:cNvPr>
          <p:cNvSpPr/>
          <p:nvPr/>
        </p:nvSpPr>
        <p:spPr>
          <a:xfrm>
            <a:off x="5734315" y="5977813"/>
            <a:ext cx="1740993" cy="1459271"/>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15" name="Google Shape;1831;p48">
            <a:extLst>
              <a:ext uri="{FF2B5EF4-FFF2-40B4-BE49-F238E27FC236}">
                <a16:creationId xmlns:a16="http://schemas.microsoft.com/office/drawing/2014/main" id="{E9610536-19C9-C115-2F63-486F15706D0A}"/>
              </a:ext>
            </a:extLst>
          </p:cNvPr>
          <p:cNvSpPr/>
          <p:nvPr/>
        </p:nvSpPr>
        <p:spPr>
          <a:xfrm>
            <a:off x="5848640" y="2788766"/>
            <a:ext cx="1529600" cy="1458773"/>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16" name="Google Shape;1836;p48">
            <a:extLst>
              <a:ext uri="{FF2B5EF4-FFF2-40B4-BE49-F238E27FC236}">
                <a16:creationId xmlns:a16="http://schemas.microsoft.com/office/drawing/2014/main" id="{51CC8862-97B4-A20B-D901-A608FC7353E5}"/>
              </a:ext>
            </a:extLst>
          </p:cNvPr>
          <p:cNvSpPr/>
          <p:nvPr/>
        </p:nvSpPr>
        <p:spPr>
          <a:xfrm>
            <a:off x="2415467" y="2658045"/>
            <a:ext cx="8395947" cy="5347413"/>
          </a:xfrm>
          <a:prstGeom prst="ellipse">
            <a:avLst/>
          </a:prstGeom>
          <a:noFill/>
          <a:ln w="38100"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17" name="Google Shape;1837;p48">
            <a:extLst>
              <a:ext uri="{FF2B5EF4-FFF2-40B4-BE49-F238E27FC236}">
                <a16:creationId xmlns:a16="http://schemas.microsoft.com/office/drawing/2014/main" id="{CA02841B-117D-D1C4-C749-BA4328824DCD}"/>
              </a:ext>
            </a:extLst>
          </p:cNvPr>
          <p:cNvSpPr/>
          <p:nvPr/>
        </p:nvSpPr>
        <p:spPr>
          <a:xfrm>
            <a:off x="3225236" y="5977813"/>
            <a:ext cx="1740993" cy="1459271"/>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cxnSp>
        <p:nvCxnSpPr>
          <p:cNvPr id="18" name="Google Shape;1838;p48">
            <a:extLst>
              <a:ext uri="{FF2B5EF4-FFF2-40B4-BE49-F238E27FC236}">
                <a16:creationId xmlns:a16="http://schemas.microsoft.com/office/drawing/2014/main" id="{D919456F-F4C8-179D-3E39-E00473F7DB1B}"/>
              </a:ext>
            </a:extLst>
          </p:cNvPr>
          <p:cNvCxnSpPr>
            <a:cxnSpLocks/>
            <a:stCxn id="12" idx="2"/>
            <a:endCxn id="3" idx="3"/>
          </p:cNvCxnSpPr>
          <p:nvPr/>
        </p:nvCxnSpPr>
        <p:spPr>
          <a:xfrm rot="5400000">
            <a:off x="3914759" y="3712803"/>
            <a:ext cx="2445892" cy="342952"/>
          </a:xfrm>
          <a:prstGeom prst="curvedConnector2">
            <a:avLst/>
          </a:prstGeom>
          <a:noFill/>
          <a:ln w="38100" cap="flat" cmpd="sng">
            <a:solidFill>
              <a:srgbClr val="000000"/>
            </a:solidFill>
            <a:prstDash val="solid"/>
            <a:round/>
            <a:headEnd type="none" w="med" len="med"/>
            <a:tailEnd type="triangle" w="med" len="med"/>
          </a:ln>
        </p:spPr>
      </p:cxnSp>
      <p:cxnSp>
        <p:nvCxnSpPr>
          <p:cNvPr id="19" name="Google Shape;1839;p48">
            <a:extLst>
              <a:ext uri="{FF2B5EF4-FFF2-40B4-BE49-F238E27FC236}">
                <a16:creationId xmlns:a16="http://schemas.microsoft.com/office/drawing/2014/main" id="{AD37CC45-74A1-9F84-7CF9-1D531BEF773D}"/>
              </a:ext>
            </a:extLst>
          </p:cNvPr>
          <p:cNvCxnSpPr>
            <a:cxnSpLocks/>
            <a:stCxn id="12" idx="2"/>
            <a:endCxn id="13" idx="1"/>
          </p:cNvCxnSpPr>
          <p:nvPr/>
        </p:nvCxnSpPr>
        <p:spPr>
          <a:xfrm rot="16200000" flipH="1">
            <a:off x="4298398" y="3672116"/>
            <a:ext cx="2446702" cy="425134"/>
          </a:xfrm>
          <a:prstGeom prst="curvedConnector2">
            <a:avLst/>
          </a:prstGeom>
          <a:noFill/>
          <a:ln w="38100" cap="flat" cmpd="sng">
            <a:solidFill>
              <a:srgbClr val="000000"/>
            </a:solidFill>
            <a:prstDash val="solid"/>
            <a:round/>
            <a:headEnd type="none" w="med" len="med"/>
            <a:tailEnd type="triangle" w="med" len="med"/>
          </a:ln>
        </p:spPr>
      </p:cxnSp>
      <p:cxnSp>
        <p:nvCxnSpPr>
          <p:cNvPr id="400" name="Google Shape;1840;p48">
            <a:extLst>
              <a:ext uri="{FF2B5EF4-FFF2-40B4-BE49-F238E27FC236}">
                <a16:creationId xmlns:a16="http://schemas.microsoft.com/office/drawing/2014/main" id="{D7AD001E-9BD6-F0CF-02D9-B4C9E6574478}"/>
              </a:ext>
            </a:extLst>
          </p:cNvPr>
          <p:cNvCxnSpPr>
            <a:cxnSpLocks/>
            <a:stCxn id="12" idx="3"/>
            <a:endCxn id="15" idx="0"/>
          </p:cNvCxnSpPr>
          <p:nvPr/>
        </p:nvCxnSpPr>
        <p:spPr>
          <a:xfrm>
            <a:off x="6092755" y="2211201"/>
            <a:ext cx="520686" cy="577566"/>
          </a:xfrm>
          <a:prstGeom prst="curvedConnector2">
            <a:avLst/>
          </a:prstGeom>
          <a:noFill/>
          <a:ln w="38100" cap="flat" cmpd="sng">
            <a:solidFill>
              <a:srgbClr val="000000"/>
            </a:solidFill>
            <a:prstDash val="solid"/>
            <a:round/>
            <a:headEnd type="none" w="med" len="med"/>
            <a:tailEnd type="triangle" w="med" len="med"/>
          </a:ln>
        </p:spPr>
      </p:cxnSp>
      <p:cxnSp>
        <p:nvCxnSpPr>
          <p:cNvPr id="401" name="Google Shape;1841;p48">
            <a:extLst>
              <a:ext uri="{FF2B5EF4-FFF2-40B4-BE49-F238E27FC236}">
                <a16:creationId xmlns:a16="http://schemas.microsoft.com/office/drawing/2014/main" id="{68F38ECE-F473-C223-66CB-E9656DE91241}"/>
              </a:ext>
            </a:extLst>
          </p:cNvPr>
          <p:cNvCxnSpPr>
            <a:cxnSpLocks/>
            <a:stCxn id="12" idx="2"/>
            <a:endCxn id="14" idx="1"/>
          </p:cNvCxnSpPr>
          <p:nvPr/>
        </p:nvCxnSpPr>
        <p:spPr>
          <a:xfrm rot="16200000" flipH="1">
            <a:off x="3498691" y="4471823"/>
            <a:ext cx="4046116" cy="425134"/>
          </a:xfrm>
          <a:prstGeom prst="curvedConnector2">
            <a:avLst/>
          </a:prstGeom>
          <a:noFill/>
          <a:ln w="38100" cap="flat" cmpd="sng">
            <a:solidFill>
              <a:srgbClr val="000000"/>
            </a:solidFill>
            <a:prstDash val="solid"/>
            <a:round/>
            <a:headEnd type="none" w="med" len="med"/>
            <a:tailEnd type="triangle" w="med" len="med"/>
          </a:ln>
        </p:spPr>
      </p:cxnSp>
      <p:grpSp>
        <p:nvGrpSpPr>
          <p:cNvPr id="402" name="Group 401">
            <a:extLst>
              <a:ext uri="{FF2B5EF4-FFF2-40B4-BE49-F238E27FC236}">
                <a16:creationId xmlns:a16="http://schemas.microsoft.com/office/drawing/2014/main" id="{8858604E-AC26-F1B4-320A-52F981D80D61}"/>
              </a:ext>
            </a:extLst>
          </p:cNvPr>
          <p:cNvGrpSpPr/>
          <p:nvPr/>
        </p:nvGrpSpPr>
        <p:grpSpPr>
          <a:xfrm>
            <a:off x="3327647" y="2899572"/>
            <a:ext cx="6496777" cy="4538852"/>
            <a:chOff x="2339752" y="1181512"/>
            <a:chExt cx="4568046" cy="3191380"/>
          </a:xfrm>
        </p:grpSpPr>
        <p:grpSp>
          <p:nvGrpSpPr>
            <p:cNvPr id="403" name="Group 402">
              <a:extLst>
                <a:ext uri="{FF2B5EF4-FFF2-40B4-BE49-F238E27FC236}">
                  <a16:creationId xmlns:a16="http://schemas.microsoft.com/office/drawing/2014/main" id="{6ADCB4F9-52E2-81DC-530F-A53C1F07488A}"/>
                </a:ext>
              </a:extLst>
            </p:cNvPr>
            <p:cNvGrpSpPr/>
            <p:nvPr/>
          </p:nvGrpSpPr>
          <p:grpSpPr>
            <a:xfrm>
              <a:off x="4215808" y="1181512"/>
              <a:ext cx="838200" cy="863313"/>
              <a:chOff x="4230975" y="1181512"/>
              <a:chExt cx="838200" cy="863313"/>
            </a:xfrm>
          </p:grpSpPr>
          <p:pic>
            <p:nvPicPr>
              <p:cNvPr id="452" name="Google Shape;392;p31">
                <a:extLst>
                  <a:ext uri="{FF2B5EF4-FFF2-40B4-BE49-F238E27FC236}">
                    <a16:creationId xmlns:a16="http://schemas.microsoft.com/office/drawing/2014/main" id="{4106DA2A-5201-F7E0-39DB-B404713D22CA}"/>
                  </a:ext>
                </a:extLst>
              </p:cNvPr>
              <p:cNvPicPr>
                <a:picLocks/>
              </p:cNvPicPr>
              <p:nvPr/>
            </p:nvPicPr>
            <p:blipFill>
              <a:blip r:embed="rId4"/>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453" name="Google Shape;427;p31">
                <a:extLst>
                  <a:ext uri="{FF2B5EF4-FFF2-40B4-BE49-F238E27FC236}">
                    <a16:creationId xmlns:a16="http://schemas.microsoft.com/office/drawing/2014/main" id="{36AE2A80-C0A0-DD04-9852-24EA7EACD7D7}"/>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404" name="Google Shape;392;p31">
              <a:extLst>
                <a:ext uri="{FF2B5EF4-FFF2-40B4-BE49-F238E27FC236}">
                  <a16:creationId xmlns:a16="http://schemas.microsoft.com/office/drawing/2014/main" id="{151ED6FC-EA65-F75E-BB5A-D66318E60C36}"/>
                </a:ext>
              </a:extLst>
            </p:cNvPr>
            <p:cNvPicPr>
              <a:picLocks/>
            </p:cNvPicPr>
            <p:nvPr/>
          </p:nvPicPr>
          <p:blipFill>
            <a:blip r:embed="rId4"/>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405" name="Google Shape;427;p31">
              <a:extLst>
                <a:ext uri="{FF2B5EF4-FFF2-40B4-BE49-F238E27FC236}">
                  <a16:creationId xmlns:a16="http://schemas.microsoft.com/office/drawing/2014/main" id="{8B8DFAAC-3014-0CA2-A1D8-2FC1F9619AC4}"/>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06" name="Google Shape;268;p29">
              <a:extLst>
                <a:ext uri="{FF2B5EF4-FFF2-40B4-BE49-F238E27FC236}">
                  <a16:creationId xmlns:a16="http://schemas.microsoft.com/office/drawing/2014/main" id="{16733967-0F29-AC57-451A-0AB184FBB585}"/>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07" name="Google Shape;392;p31">
              <a:extLst>
                <a:ext uri="{FF2B5EF4-FFF2-40B4-BE49-F238E27FC236}">
                  <a16:creationId xmlns:a16="http://schemas.microsoft.com/office/drawing/2014/main" id="{132F4617-7E31-AE5B-12F4-31D424A60D43}"/>
                </a:ext>
              </a:extLst>
            </p:cNvPr>
            <p:cNvPicPr>
              <a:picLocks/>
            </p:cNvPicPr>
            <p:nvPr/>
          </p:nvPicPr>
          <p:blipFill>
            <a:blip r:embed="rId5"/>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408" name="Google Shape;392;p31">
              <a:extLst>
                <a:ext uri="{FF2B5EF4-FFF2-40B4-BE49-F238E27FC236}">
                  <a16:creationId xmlns:a16="http://schemas.microsoft.com/office/drawing/2014/main" id="{5DEF029E-ADDD-54F4-7BC8-3784804B19B9}"/>
                </a:ext>
              </a:extLst>
            </p:cNvPr>
            <p:cNvPicPr>
              <a:picLocks/>
            </p:cNvPicPr>
            <p:nvPr/>
          </p:nvPicPr>
          <p:blipFill>
            <a:blip r:embed="rId5"/>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409" name="Google Shape;268;p29">
              <a:extLst>
                <a:ext uri="{FF2B5EF4-FFF2-40B4-BE49-F238E27FC236}">
                  <a16:creationId xmlns:a16="http://schemas.microsoft.com/office/drawing/2014/main" id="{8AA2212D-4B96-9810-F394-BFFA200DC6AA}"/>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10" name="Google Shape;392;p31">
              <a:extLst>
                <a:ext uri="{FF2B5EF4-FFF2-40B4-BE49-F238E27FC236}">
                  <a16:creationId xmlns:a16="http://schemas.microsoft.com/office/drawing/2014/main" id="{629B2351-38A9-7B13-10E7-771DE7B5773D}"/>
                </a:ext>
              </a:extLst>
            </p:cNvPr>
            <p:cNvPicPr>
              <a:picLocks/>
            </p:cNvPicPr>
            <p:nvPr/>
          </p:nvPicPr>
          <p:blipFill>
            <a:blip r:embed="rId5"/>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411" name="Google Shape;392;p31">
              <a:extLst>
                <a:ext uri="{FF2B5EF4-FFF2-40B4-BE49-F238E27FC236}">
                  <a16:creationId xmlns:a16="http://schemas.microsoft.com/office/drawing/2014/main" id="{6CA4F814-7CE3-58F3-743C-3A97C94A9358}"/>
                </a:ext>
              </a:extLst>
            </p:cNvPr>
            <p:cNvPicPr>
              <a:picLocks/>
            </p:cNvPicPr>
            <p:nvPr/>
          </p:nvPicPr>
          <p:blipFill>
            <a:blip r:embed="rId5"/>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412" name="Google Shape;268;p29">
              <a:extLst>
                <a:ext uri="{FF2B5EF4-FFF2-40B4-BE49-F238E27FC236}">
                  <a16:creationId xmlns:a16="http://schemas.microsoft.com/office/drawing/2014/main" id="{83B67103-551B-9D90-2C47-3BED4C4A3D5B}"/>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13" name="Google Shape;392;p31">
              <a:extLst>
                <a:ext uri="{FF2B5EF4-FFF2-40B4-BE49-F238E27FC236}">
                  <a16:creationId xmlns:a16="http://schemas.microsoft.com/office/drawing/2014/main" id="{537C34CF-599B-5453-C75D-C504155D4AED}"/>
                </a:ext>
              </a:extLst>
            </p:cNvPr>
            <p:cNvPicPr>
              <a:picLocks/>
            </p:cNvPicPr>
            <p:nvPr/>
          </p:nvPicPr>
          <p:blipFill>
            <a:blip r:embed="rId5"/>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414" name="Google Shape;392;p31">
              <a:extLst>
                <a:ext uri="{FF2B5EF4-FFF2-40B4-BE49-F238E27FC236}">
                  <a16:creationId xmlns:a16="http://schemas.microsoft.com/office/drawing/2014/main" id="{55CA9648-F27A-CD2B-4D5E-2622A18C7E28}"/>
                </a:ext>
              </a:extLst>
            </p:cNvPr>
            <p:cNvPicPr>
              <a:picLocks/>
            </p:cNvPicPr>
            <p:nvPr/>
          </p:nvPicPr>
          <p:blipFill>
            <a:blip r:embed="rId5"/>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415" name="Google Shape;268;p29">
              <a:extLst>
                <a:ext uri="{FF2B5EF4-FFF2-40B4-BE49-F238E27FC236}">
                  <a16:creationId xmlns:a16="http://schemas.microsoft.com/office/drawing/2014/main" id="{573419EE-796A-28C8-410B-ABB1927D16E1}"/>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16" name="Google Shape;392;p31">
              <a:extLst>
                <a:ext uri="{FF2B5EF4-FFF2-40B4-BE49-F238E27FC236}">
                  <a16:creationId xmlns:a16="http://schemas.microsoft.com/office/drawing/2014/main" id="{23BD8165-884A-9968-05D0-65B92435F268}"/>
                </a:ext>
              </a:extLst>
            </p:cNvPr>
            <p:cNvPicPr>
              <a:picLocks/>
            </p:cNvPicPr>
            <p:nvPr/>
          </p:nvPicPr>
          <p:blipFill>
            <a:blip r:embed="rId5"/>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417" name="Google Shape;392;p31">
              <a:extLst>
                <a:ext uri="{FF2B5EF4-FFF2-40B4-BE49-F238E27FC236}">
                  <a16:creationId xmlns:a16="http://schemas.microsoft.com/office/drawing/2014/main" id="{D985740B-8D99-3266-B7B7-A46960086FD6}"/>
                </a:ext>
              </a:extLst>
            </p:cNvPr>
            <p:cNvPicPr>
              <a:picLocks/>
            </p:cNvPicPr>
            <p:nvPr/>
          </p:nvPicPr>
          <p:blipFill>
            <a:blip r:embed="rId5"/>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418" name="Google Shape;268;p29">
              <a:extLst>
                <a:ext uri="{FF2B5EF4-FFF2-40B4-BE49-F238E27FC236}">
                  <a16:creationId xmlns:a16="http://schemas.microsoft.com/office/drawing/2014/main" id="{F19A21B9-61FA-73FC-0213-B7BD26C09EA5}"/>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19" name="Google Shape;392;p31">
              <a:extLst>
                <a:ext uri="{FF2B5EF4-FFF2-40B4-BE49-F238E27FC236}">
                  <a16:creationId xmlns:a16="http://schemas.microsoft.com/office/drawing/2014/main" id="{7861953E-49C2-3749-2F12-12A98065A78A}"/>
                </a:ext>
              </a:extLst>
            </p:cNvPr>
            <p:cNvPicPr>
              <a:picLocks/>
            </p:cNvPicPr>
            <p:nvPr/>
          </p:nvPicPr>
          <p:blipFill>
            <a:blip r:embed="rId5"/>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420" name="Google Shape;392;p31">
              <a:extLst>
                <a:ext uri="{FF2B5EF4-FFF2-40B4-BE49-F238E27FC236}">
                  <a16:creationId xmlns:a16="http://schemas.microsoft.com/office/drawing/2014/main" id="{004330FA-C7FA-191D-3771-BEE226CDF408}"/>
                </a:ext>
              </a:extLst>
            </p:cNvPr>
            <p:cNvPicPr>
              <a:picLocks/>
            </p:cNvPicPr>
            <p:nvPr/>
          </p:nvPicPr>
          <p:blipFill>
            <a:blip r:embed="rId5"/>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421" name="Google Shape;268;p29">
              <a:extLst>
                <a:ext uri="{FF2B5EF4-FFF2-40B4-BE49-F238E27FC236}">
                  <a16:creationId xmlns:a16="http://schemas.microsoft.com/office/drawing/2014/main" id="{15C76154-7D4A-DE93-CC88-73DB5DFA5B50}"/>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22" name="Google Shape;392;p31">
              <a:extLst>
                <a:ext uri="{FF2B5EF4-FFF2-40B4-BE49-F238E27FC236}">
                  <a16:creationId xmlns:a16="http://schemas.microsoft.com/office/drawing/2014/main" id="{EE088D3C-8F32-D399-160A-F36AEDFD76DD}"/>
                </a:ext>
              </a:extLst>
            </p:cNvPr>
            <p:cNvPicPr>
              <a:picLocks/>
            </p:cNvPicPr>
            <p:nvPr/>
          </p:nvPicPr>
          <p:blipFill>
            <a:blip r:embed="rId5"/>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423" name="Google Shape;392;p31">
              <a:extLst>
                <a:ext uri="{FF2B5EF4-FFF2-40B4-BE49-F238E27FC236}">
                  <a16:creationId xmlns:a16="http://schemas.microsoft.com/office/drawing/2014/main" id="{3C4E6316-47F1-71C4-B401-3A95C93EAC01}"/>
                </a:ext>
              </a:extLst>
            </p:cNvPr>
            <p:cNvPicPr>
              <a:picLocks/>
            </p:cNvPicPr>
            <p:nvPr/>
          </p:nvPicPr>
          <p:blipFill>
            <a:blip r:embed="rId5"/>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424" name="Google Shape;1447;p44">
              <a:extLst>
                <a:ext uri="{FF2B5EF4-FFF2-40B4-BE49-F238E27FC236}">
                  <a16:creationId xmlns:a16="http://schemas.microsoft.com/office/drawing/2014/main" id="{B957C98E-1503-A5C1-330E-306C9565807E}"/>
                </a:ext>
              </a:extLst>
            </p:cNvPr>
            <p:cNvPicPr preferRelativeResize="0"/>
            <p:nvPr/>
          </p:nvPicPr>
          <p:blipFill>
            <a:blip r:embed="rId3">
              <a:alphaModFix/>
            </a:blip>
            <a:stretch>
              <a:fillRect/>
            </a:stretch>
          </p:blipFill>
          <p:spPr>
            <a:xfrm rot="21141435">
              <a:off x="2801225" y="2411515"/>
              <a:ext cx="469260" cy="228493"/>
            </a:xfrm>
            <a:prstGeom prst="rect">
              <a:avLst/>
            </a:prstGeom>
            <a:noFill/>
            <a:ln>
              <a:noFill/>
            </a:ln>
          </p:spPr>
        </p:pic>
        <p:pic>
          <p:nvPicPr>
            <p:cNvPr id="425" name="Google Shape;1449;p44">
              <a:extLst>
                <a:ext uri="{FF2B5EF4-FFF2-40B4-BE49-F238E27FC236}">
                  <a16:creationId xmlns:a16="http://schemas.microsoft.com/office/drawing/2014/main" id="{1F8C9D4F-881B-BF09-3959-E15D8C3E284C}"/>
                </a:ext>
              </a:extLst>
            </p:cNvPr>
            <p:cNvPicPr preferRelativeResize="0"/>
            <p:nvPr/>
          </p:nvPicPr>
          <p:blipFill>
            <a:blip r:embed="rId3">
              <a:alphaModFix/>
            </a:blip>
            <a:stretch>
              <a:fillRect/>
            </a:stretch>
          </p:blipFill>
          <p:spPr>
            <a:xfrm rot="35">
              <a:off x="4603390" y="2380893"/>
              <a:ext cx="470731" cy="227537"/>
            </a:xfrm>
            <a:prstGeom prst="rect">
              <a:avLst/>
            </a:prstGeom>
            <a:noFill/>
            <a:ln>
              <a:noFill/>
            </a:ln>
          </p:spPr>
        </p:pic>
        <p:pic>
          <p:nvPicPr>
            <p:cNvPr id="426" name="Google Shape;1450;p44">
              <a:extLst>
                <a:ext uri="{FF2B5EF4-FFF2-40B4-BE49-F238E27FC236}">
                  <a16:creationId xmlns:a16="http://schemas.microsoft.com/office/drawing/2014/main" id="{FBEFB28C-C4D2-28E1-B52E-5C5D60B2C595}"/>
                </a:ext>
              </a:extLst>
            </p:cNvPr>
            <p:cNvPicPr preferRelativeResize="0"/>
            <p:nvPr/>
          </p:nvPicPr>
          <p:blipFill>
            <a:blip r:embed="rId3">
              <a:alphaModFix/>
            </a:blip>
            <a:stretch>
              <a:fillRect/>
            </a:stretch>
          </p:blipFill>
          <p:spPr>
            <a:xfrm rot="20491997">
              <a:off x="4198868" y="2370957"/>
              <a:ext cx="462583" cy="232766"/>
            </a:xfrm>
            <a:prstGeom prst="rect">
              <a:avLst/>
            </a:prstGeom>
            <a:noFill/>
            <a:ln>
              <a:noFill/>
            </a:ln>
          </p:spPr>
        </p:pic>
        <p:pic>
          <p:nvPicPr>
            <p:cNvPr id="427" name="Google Shape;1452;p44">
              <a:extLst>
                <a:ext uri="{FF2B5EF4-FFF2-40B4-BE49-F238E27FC236}">
                  <a16:creationId xmlns:a16="http://schemas.microsoft.com/office/drawing/2014/main" id="{9C893D97-989E-EC3E-A812-FC8966F99E8F}"/>
                </a:ext>
              </a:extLst>
            </p:cNvPr>
            <p:cNvPicPr preferRelativeResize="0"/>
            <p:nvPr/>
          </p:nvPicPr>
          <p:blipFill>
            <a:blip r:embed="rId3">
              <a:alphaModFix/>
            </a:blip>
            <a:stretch>
              <a:fillRect/>
            </a:stretch>
          </p:blipFill>
          <p:spPr>
            <a:xfrm rot="20996859">
              <a:off x="6308600" y="2457159"/>
              <a:ext cx="468208" cy="229177"/>
            </a:xfrm>
            <a:prstGeom prst="rect">
              <a:avLst/>
            </a:prstGeom>
            <a:noFill/>
            <a:ln>
              <a:noFill/>
            </a:ln>
          </p:spPr>
        </p:pic>
        <p:pic>
          <p:nvPicPr>
            <p:cNvPr id="428" name="Google Shape;1453;p44">
              <a:extLst>
                <a:ext uri="{FF2B5EF4-FFF2-40B4-BE49-F238E27FC236}">
                  <a16:creationId xmlns:a16="http://schemas.microsoft.com/office/drawing/2014/main" id="{CED081B7-B08E-1A41-9D8D-8EE31FBD6523}"/>
                </a:ext>
              </a:extLst>
            </p:cNvPr>
            <p:cNvPicPr preferRelativeResize="0"/>
            <p:nvPr/>
          </p:nvPicPr>
          <p:blipFill>
            <a:blip r:embed="rId3">
              <a:alphaModFix/>
            </a:blip>
            <a:stretch>
              <a:fillRect/>
            </a:stretch>
          </p:blipFill>
          <p:spPr>
            <a:xfrm rot="499221">
              <a:off x="2387887" y="3563507"/>
              <a:ext cx="468996" cy="228668"/>
            </a:xfrm>
            <a:prstGeom prst="rect">
              <a:avLst/>
            </a:prstGeom>
            <a:noFill/>
            <a:ln>
              <a:noFill/>
            </a:ln>
          </p:spPr>
        </p:pic>
        <p:pic>
          <p:nvPicPr>
            <p:cNvPr id="429" name="Google Shape;1454;p44">
              <a:extLst>
                <a:ext uri="{FF2B5EF4-FFF2-40B4-BE49-F238E27FC236}">
                  <a16:creationId xmlns:a16="http://schemas.microsoft.com/office/drawing/2014/main" id="{6DDC3D1E-7065-8111-478E-66FA06DD62CF}"/>
                </a:ext>
              </a:extLst>
            </p:cNvPr>
            <p:cNvPicPr preferRelativeResize="0"/>
            <p:nvPr/>
          </p:nvPicPr>
          <p:blipFill>
            <a:blip r:embed="rId3">
              <a:alphaModFix/>
            </a:blip>
            <a:stretch>
              <a:fillRect/>
            </a:stretch>
          </p:blipFill>
          <p:spPr>
            <a:xfrm rot="499221">
              <a:off x="5888615" y="3563503"/>
              <a:ext cx="468996" cy="228668"/>
            </a:xfrm>
            <a:prstGeom prst="rect">
              <a:avLst/>
            </a:prstGeom>
            <a:noFill/>
            <a:ln>
              <a:noFill/>
            </a:ln>
          </p:spPr>
        </p:pic>
        <p:pic>
          <p:nvPicPr>
            <p:cNvPr id="430" name="Google Shape;1456;p44">
              <a:extLst>
                <a:ext uri="{FF2B5EF4-FFF2-40B4-BE49-F238E27FC236}">
                  <a16:creationId xmlns:a16="http://schemas.microsoft.com/office/drawing/2014/main" id="{A6CE2FCF-B580-3F20-CBAA-356CE716A931}"/>
                </a:ext>
              </a:extLst>
            </p:cNvPr>
            <p:cNvPicPr preferRelativeResize="0"/>
            <p:nvPr/>
          </p:nvPicPr>
          <p:blipFill>
            <a:blip r:embed="rId3">
              <a:alphaModFix/>
            </a:blip>
            <a:stretch>
              <a:fillRect/>
            </a:stretch>
          </p:blipFill>
          <p:spPr>
            <a:xfrm rot="20581156">
              <a:off x="4140846" y="3536685"/>
              <a:ext cx="463778" cy="232013"/>
            </a:xfrm>
            <a:prstGeom prst="rect">
              <a:avLst/>
            </a:prstGeom>
            <a:noFill/>
            <a:ln>
              <a:noFill/>
            </a:ln>
          </p:spPr>
        </p:pic>
        <p:pic>
          <p:nvPicPr>
            <p:cNvPr id="431" name="Google Shape;1457;p44">
              <a:extLst>
                <a:ext uri="{FF2B5EF4-FFF2-40B4-BE49-F238E27FC236}">
                  <a16:creationId xmlns:a16="http://schemas.microsoft.com/office/drawing/2014/main" id="{F0A78656-7211-E99F-8E3C-A696513EF15E}"/>
                </a:ext>
              </a:extLst>
            </p:cNvPr>
            <p:cNvPicPr preferRelativeResize="0"/>
            <p:nvPr/>
          </p:nvPicPr>
          <p:blipFill>
            <a:blip r:embed="rId3">
              <a:alphaModFix/>
            </a:blip>
            <a:stretch>
              <a:fillRect/>
            </a:stretch>
          </p:blipFill>
          <p:spPr>
            <a:xfrm rot="21121357">
              <a:off x="6308125" y="3614113"/>
              <a:ext cx="469132" cy="228579"/>
            </a:xfrm>
            <a:prstGeom prst="rect">
              <a:avLst/>
            </a:prstGeom>
            <a:noFill/>
            <a:ln>
              <a:noFill/>
            </a:ln>
          </p:spPr>
        </p:pic>
        <p:sp>
          <p:nvSpPr>
            <p:cNvPr id="432" name="Google Shape;1463;p44">
              <a:extLst>
                <a:ext uri="{FF2B5EF4-FFF2-40B4-BE49-F238E27FC236}">
                  <a16:creationId xmlns:a16="http://schemas.microsoft.com/office/drawing/2014/main" id="{B03DA29E-C4D8-BF9F-A287-04EE81F1B2C5}"/>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3" name="Google Shape;1464;p44">
              <a:extLst>
                <a:ext uri="{FF2B5EF4-FFF2-40B4-BE49-F238E27FC236}">
                  <a16:creationId xmlns:a16="http://schemas.microsoft.com/office/drawing/2014/main" id="{99AE1042-F6FF-9AB3-6386-A96CCBEB02A2}"/>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4" name="Google Shape;1465;p44">
              <a:extLst>
                <a:ext uri="{FF2B5EF4-FFF2-40B4-BE49-F238E27FC236}">
                  <a16:creationId xmlns:a16="http://schemas.microsoft.com/office/drawing/2014/main" id="{C5418BE6-C695-78D4-69A8-5C057D6D307C}"/>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5" name="Google Shape;1466;p44">
              <a:extLst>
                <a:ext uri="{FF2B5EF4-FFF2-40B4-BE49-F238E27FC236}">
                  <a16:creationId xmlns:a16="http://schemas.microsoft.com/office/drawing/2014/main" id="{CD947D43-B465-CD1B-F527-94A1E34B1F46}"/>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6" name="Google Shape;1467;p44">
              <a:extLst>
                <a:ext uri="{FF2B5EF4-FFF2-40B4-BE49-F238E27FC236}">
                  <a16:creationId xmlns:a16="http://schemas.microsoft.com/office/drawing/2014/main" id="{EB847483-85F7-1C2C-D003-418E12A559B1}"/>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7" name="Google Shape;1468;p44">
              <a:extLst>
                <a:ext uri="{FF2B5EF4-FFF2-40B4-BE49-F238E27FC236}">
                  <a16:creationId xmlns:a16="http://schemas.microsoft.com/office/drawing/2014/main" id="{276CA686-5F4B-875A-C6DB-E9C9328451D2}"/>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8" name="Google Shape;1469;p44">
              <a:extLst>
                <a:ext uri="{FF2B5EF4-FFF2-40B4-BE49-F238E27FC236}">
                  <a16:creationId xmlns:a16="http://schemas.microsoft.com/office/drawing/2014/main" id="{E87E7204-1247-763C-6E8B-0117383F0BC7}"/>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9" name="Google Shape;1470;p44">
              <a:extLst>
                <a:ext uri="{FF2B5EF4-FFF2-40B4-BE49-F238E27FC236}">
                  <a16:creationId xmlns:a16="http://schemas.microsoft.com/office/drawing/2014/main" id="{E037D844-5669-A8CA-19BC-68A429CB8CFB}"/>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0" name="Google Shape;1471;p44">
              <a:extLst>
                <a:ext uri="{FF2B5EF4-FFF2-40B4-BE49-F238E27FC236}">
                  <a16:creationId xmlns:a16="http://schemas.microsoft.com/office/drawing/2014/main" id="{6471EA35-2BF4-7A9F-7F85-EE3BC3C01E14}"/>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1" name="Google Shape;1472;p44">
              <a:extLst>
                <a:ext uri="{FF2B5EF4-FFF2-40B4-BE49-F238E27FC236}">
                  <a16:creationId xmlns:a16="http://schemas.microsoft.com/office/drawing/2014/main" id="{7D1FAC8B-C9A9-0B31-1DF4-E1FA5EA06FD5}"/>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2" name="Google Shape;1473;p44">
              <a:extLst>
                <a:ext uri="{FF2B5EF4-FFF2-40B4-BE49-F238E27FC236}">
                  <a16:creationId xmlns:a16="http://schemas.microsoft.com/office/drawing/2014/main" id="{83D571CE-9FAF-5063-CFEA-81362769A5F2}"/>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3" name="Google Shape;1474;p44">
              <a:extLst>
                <a:ext uri="{FF2B5EF4-FFF2-40B4-BE49-F238E27FC236}">
                  <a16:creationId xmlns:a16="http://schemas.microsoft.com/office/drawing/2014/main" id="{AE0F97EA-DC54-1CEF-5D34-F871D3BBDF33}"/>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4" name="Google Shape;1475;p44">
              <a:extLst>
                <a:ext uri="{FF2B5EF4-FFF2-40B4-BE49-F238E27FC236}">
                  <a16:creationId xmlns:a16="http://schemas.microsoft.com/office/drawing/2014/main" id="{D3856284-C732-2338-D230-4D77FA7AA7FA}"/>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5" name="Google Shape;1476;p44">
              <a:extLst>
                <a:ext uri="{FF2B5EF4-FFF2-40B4-BE49-F238E27FC236}">
                  <a16:creationId xmlns:a16="http://schemas.microsoft.com/office/drawing/2014/main" id="{140DEA6E-1E73-C474-86F6-D6C4E7514CF9}"/>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6" name="Google Shape;1477;p44">
              <a:extLst>
                <a:ext uri="{FF2B5EF4-FFF2-40B4-BE49-F238E27FC236}">
                  <a16:creationId xmlns:a16="http://schemas.microsoft.com/office/drawing/2014/main" id="{03D3F366-2288-BA64-0EDC-5159F103E698}"/>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7" name="Google Shape;1478;p44">
              <a:extLst>
                <a:ext uri="{FF2B5EF4-FFF2-40B4-BE49-F238E27FC236}">
                  <a16:creationId xmlns:a16="http://schemas.microsoft.com/office/drawing/2014/main" id="{98D6ACB8-A0DA-88D2-D510-701E44A2FCCF}"/>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8" name="Google Shape;1479;p44">
              <a:extLst>
                <a:ext uri="{FF2B5EF4-FFF2-40B4-BE49-F238E27FC236}">
                  <a16:creationId xmlns:a16="http://schemas.microsoft.com/office/drawing/2014/main" id="{D69D9CBE-A2C8-11E1-4E9B-D15BDBEC4BAE}"/>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9" name="Google Shape;1480;p44">
              <a:extLst>
                <a:ext uri="{FF2B5EF4-FFF2-40B4-BE49-F238E27FC236}">
                  <a16:creationId xmlns:a16="http://schemas.microsoft.com/office/drawing/2014/main" id="{8C20E911-15C1-F8ED-C71A-7BD00333763E}"/>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0" name="Google Shape;1481;p44">
              <a:extLst>
                <a:ext uri="{FF2B5EF4-FFF2-40B4-BE49-F238E27FC236}">
                  <a16:creationId xmlns:a16="http://schemas.microsoft.com/office/drawing/2014/main" id="{60C6CA2F-526F-22F5-BDFE-6F09ED6C60BB}"/>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1" name="Google Shape;1482;p44">
              <a:extLst>
                <a:ext uri="{FF2B5EF4-FFF2-40B4-BE49-F238E27FC236}">
                  <a16:creationId xmlns:a16="http://schemas.microsoft.com/office/drawing/2014/main" id="{F8F1086A-D92D-2D1E-EEE5-2FB00AA20CB9}"/>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cxnSp>
        <p:nvCxnSpPr>
          <p:cNvPr id="454" name="Google Shape;1841;p48">
            <a:extLst>
              <a:ext uri="{FF2B5EF4-FFF2-40B4-BE49-F238E27FC236}">
                <a16:creationId xmlns:a16="http://schemas.microsoft.com/office/drawing/2014/main" id="{CC0A6404-43C0-FBDC-3EBF-2A301333D4DB}"/>
              </a:ext>
            </a:extLst>
          </p:cNvPr>
          <p:cNvCxnSpPr>
            <a:cxnSpLocks/>
            <a:stCxn id="12" idx="2"/>
            <a:endCxn id="17" idx="3"/>
          </p:cNvCxnSpPr>
          <p:nvPr/>
        </p:nvCxnSpPr>
        <p:spPr>
          <a:xfrm rot="5400000">
            <a:off x="3114649" y="4512914"/>
            <a:ext cx="4046116" cy="342952"/>
          </a:xfrm>
          <a:prstGeom prst="curvedConnector2">
            <a:avLst/>
          </a:prstGeom>
          <a:noFill/>
          <a:ln w="38100" cap="flat" cmpd="sng">
            <a:solidFill>
              <a:srgbClr val="000000"/>
            </a:solidFill>
            <a:prstDash val="solid"/>
            <a:round/>
            <a:headEnd type="none" w="med" len="med"/>
            <a:tailEnd type="triangle" w="med" len="med"/>
          </a:ln>
        </p:spPr>
      </p:cxnSp>
      <p:sp>
        <p:nvSpPr>
          <p:cNvPr id="20" name="Text Placeholder 19">
            <a:extLst>
              <a:ext uri="{FF2B5EF4-FFF2-40B4-BE49-F238E27FC236}">
                <a16:creationId xmlns:a16="http://schemas.microsoft.com/office/drawing/2014/main" id="{F0000CBE-56A8-E057-C2F2-CBC3746F9FFA}"/>
              </a:ext>
            </a:extLst>
          </p:cNvPr>
          <p:cNvSpPr>
            <a:spLocks noGrp="1"/>
          </p:cNvSpPr>
          <p:nvPr>
            <p:ph type="body" sz="quarter" idx="15"/>
          </p:nvPr>
        </p:nvSpPr>
        <p:spPr/>
        <p:txBody>
          <a:bodyPr/>
          <a:lstStyle/>
          <a:p>
            <a:endParaRPr lang="en-IT"/>
          </a:p>
        </p:txBody>
      </p:sp>
      <p:sp>
        <p:nvSpPr>
          <p:cNvPr id="22" name="Text Placeholder 21">
            <a:extLst>
              <a:ext uri="{FF2B5EF4-FFF2-40B4-BE49-F238E27FC236}">
                <a16:creationId xmlns:a16="http://schemas.microsoft.com/office/drawing/2014/main" id="{6B962D57-73B4-343F-D8BE-A24122829861}"/>
              </a:ext>
            </a:extLst>
          </p:cNvPr>
          <p:cNvSpPr>
            <a:spLocks noGrp="1"/>
          </p:cNvSpPr>
          <p:nvPr>
            <p:ph type="body" sz="quarter" idx="17"/>
          </p:nvPr>
        </p:nvSpPr>
        <p:spPr/>
        <p:txBody>
          <a:bodyPr/>
          <a:lstStyle/>
          <a:p>
            <a:endParaRPr lang="en-IT"/>
          </a:p>
        </p:txBody>
      </p:sp>
      <p:sp>
        <p:nvSpPr>
          <p:cNvPr id="21" name="Text Placeholder 20">
            <a:extLst>
              <a:ext uri="{FF2B5EF4-FFF2-40B4-BE49-F238E27FC236}">
                <a16:creationId xmlns:a16="http://schemas.microsoft.com/office/drawing/2014/main" id="{A3969869-571D-2A3F-546D-4D37CBA830D7}"/>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3459717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2" name="Google Shape;1846;p49">
            <a:extLst>
              <a:ext uri="{FF2B5EF4-FFF2-40B4-BE49-F238E27FC236}">
                <a16:creationId xmlns:a16="http://schemas.microsoft.com/office/drawing/2014/main" id="{43225823-42BB-52A0-C2E3-8C89A973041B}"/>
              </a:ext>
            </a:extLst>
          </p:cNvPr>
          <p:cNvSpPr/>
          <p:nvPr/>
        </p:nvSpPr>
        <p:spPr>
          <a:xfrm>
            <a:off x="3230720" y="5977813"/>
            <a:ext cx="2187947" cy="1510477"/>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3" name="Google Shape;1848;p49">
            <a:extLst>
              <a:ext uri="{FF2B5EF4-FFF2-40B4-BE49-F238E27FC236}">
                <a16:creationId xmlns:a16="http://schemas.microsoft.com/office/drawing/2014/main" id="{B2987E21-B2C4-3E4E-25E7-C2A3F44B2D2F}"/>
              </a:ext>
            </a:extLst>
          </p:cNvPr>
          <p:cNvSpPr/>
          <p:nvPr/>
        </p:nvSpPr>
        <p:spPr>
          <a:xfrm>
            <a:off x="3230720" y="4352213"/>
            <a:ext cx="2187947" cy="1497495"/>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 name="Google Shape;1853;p49">
            <a:extLst>
              <a:ext uri="{FF2B5EF4-FFF2-40B4-BE49-F238E27FC236}">
                <a16:creationId xmlns:a16="http://schemas.microsoft.com/office/drawing/2014/main" id="{2D8EF39A-D959-0702-E31D-B281D1EF4EDD}"/>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sp>
        <p:nvSpPr>
          <p:cNvPr id="5" name="Google Shape;1859;p49">
            <a:extLst>
              <a:ext uri="{FF2B5EF4-FFF2-40B4-BE49-F238E27FC236}">
                <a16:creationId xmlns:a16="http://schemas.microsoft.com/office/drawing/2014/main" id="{508F7E78-CD23-AADD-3CEE-4B3222D46E61}"/>
              </a:ext>
            </a:extLst>
          </p:cNvPr>
          <p:cNvSpPr/>
          <p:nvPr/>
        </p:nvSpPr>
        <p:spPr>
          <a:xfrm>
            <a:off x="7911254" y="5636472"/>
            <a:ext cx="4660053" cy="1083733"/>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r>
              <a:rPr lang="en" sz="3413">
                <a:latin typeface="Source Sans Pro"/>
                <a:ea typeface="Source Sans Pro"/>
                <a:cs typeface="Source Sans Pro"/>
                <a:sym typeface="Source Sans Pro"/>
              </a:rPr>
              <a:t>Slots / Threads / Cores</a:t>
            </a:r>
            <a:endParaRPr sz="3413">
              <a:latin typeface="Source Sans Pro"/>
              <a:ea typeface="Source Sans Pro"/>
              <a:cs typeface="Source Sans Pro"/>
              <a:sym typeface="Source Sans Pro"/>
            </a:endParaRPr>
          </a:p>
          <a:p>
            <a:r>
              <a:rPr lang="en" sz="2560">
                <a:latin typeface="Source Sans Pro"/>
                <a:ea typeface="Source Sans Pro"/>
                <a:cs typeface="Source Sans Pro"/>
                <a:sym typeface="Source Sans Pro"/>
              </a:rPr>
              <a:t>(interchangeable terms)</a:t>
            </a:r>
            <a:endParaRPr sz="2560">
              <a:latin typeface="Source Sans Pro"/>
              <a:ea typeface="Source Sans Pro"/>
              <a:cs typeface="Source Sans Pro"/>
              <a:sym typeface="Source Sans Pro"/>
            </a:endParaRPr>
          </a:p>
        </p:txBody>
      </p:sp>
      <p:cxnSp>
        <p:nvCxnSpPr>
          <p:cNvPr id="6" name="Google Shape;1864;p49">
            <a:extLst>
              <a:ext uri="{FF2B5EF4-FFF2-40B4-BE49-F238E27FC236}">
                <a16:creationId xmlns:a16="http://schemas.microsoft.com/office/drawing/2014/main" id="{3DEAF3AB-B689-4691-91C5-A9CEE9C2E0D6}"/>
              </a:ext>
            </a:extLst>
          </p:cNvPr>
          <p:cNvCxnSpPr>
            <a:cxnSpLocks/>
            <a:stCxn id="8" idx="2"/>
            <a:endCxn id="2" idx="1"/>
          </p:cNvCxnSpPr>
          <p:nvPr/>
        </p:nvCxnSpPr>
        <p:spPr>
          <a:xfrm rot="16200000" flipH="1">
            <a:off x="1116569" y="4618898"/>
            <a:ext cx="2662865" cy="1565440"/>
          </a:xfrm>
          <a:prstGeom prst="curvedConnector2">
            <a:avLst/>
          </a:prstGeom>
          <a:noFill/>
          <a:ln w="38100" cap="flat" cmpd="sng">
            <a:solidFill>
              <a:srgbClr val="B7B7B7"/>
            </a:solidFill>
            <a:prstDash val="solid"/>
            <a:round/>
            <a:headEnd type="none" w="med" len="med"/>
            <a:tailEnd type="triangle" w="med" len="med"/>
          </a:ln>
        </p:spPr>
      </p:cxnSp>
      <p:cxnSp>
        <p:nvCxnSpPr>
          <p:cNvPr id="7" name="Google Shape;1866;p49">
            <a:extLst>
              <a:ext uri="{FF2B5EF4-FFF2-40B4-BE49-F238E27FC236}">
                <a16:creationId xmlns:a16="http://schemas.microsoft.com/office/drawing/2014/main" id="{AFBEC4D8-5C5B-1341-64E9-42334934396C}"/>
              </a:ext>
            </a:extLst>
          </p:cNvPr>
          <p:cNvCxnSpPr>
            <a:cxnSpLocks/>
            <a:stCxn id="8" idx="2"/>
            <a:endCxn id="3" idx="1"/>
          </p:cNvCxnSpPr>
          <p:nvPr/>
        </p:nvCxnSpPr>
        <p:spPr>
          <a:xfrm rot="16200000" flipH="1">
            <a:off x="1932614" y="3802853"/>
            <a:ext cx="1030774" cy="1565440"/>
          </a:xfrm>
          <a:prstGeom prst="curvedConnector2">
            <a:avLst/>
          </a:prstGeom>
          <a:noFill/>
          <a:ln w="38100" cap="flat" cmpd="sng">
            <a:solidFill>
              <a:srgbClr val="B7B7B7"/>
            </a:solidFill>
            <a:prstDash val="solid"/>
            <a:round/>
            <a:headEnd type="none" w="med" len="med"/>
            <a:tailEnd type="triangle" w="med" len="med"/>
          </a:ln>
        </p:spPr>
      </p:cxnSp>
      <p:sp>
        <p:nvSpPr>
          <p:cNvPr id="8" name="Google Shape;1865;p49">
            <a:extLst>
              <a:ext uri="{FF2B5EF4-FFF2-40B4-BE49-F238E27FC236}">
                <a16:creationId xmlns:a16="http://schemas.microsoft.com/office/drawing/2014/main" id="{B616B202-EDCD-5FFE-6E86-6564EA107970}"/>
              </a:ext>
            </a:extLst>
          </p:cNvPr>
          <p:cNvSpPr/>
          <p:nvPr/>
        </p:nvSpPr>
        <p:spPr>
          <a:xfrm>
            <a:off x="881706" y="3169920"/>
            <a:ext cx="1567147" cy="900267"/>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r>
              <a:rPr lang="en" sz="3413">
                <a:solidFill>
                  <a:srgbClr val="B7B7B7"/>
                </a:solidFill>
                <a:latin typeface="Source Sans Pro"/>
                <a:ea typeface="Source Sans Pro"/>
                <a:cs typeface="Source Sans Pro"/>
                <a:sym typeface="Source Sans Pro"/>
              </a:rPr>
              <a:t>Nodes</a:t>
            </a:r>
            <a:endParaRPr sz="3413">
              <a:solidFill>
                <a:srgbClr val="B7B7B7"/>
              </a:solidFill>
              <a:latin typeface="Source Sans Pro"/>
              <a:ea typeface="Source Sans Pro"/>
              <a:cs typeface="Source Sans Pro"/>
              <a:sym typeface="Source Sans Pro"/>
            </a:endParaRPr>
          </a:p>
        </p:txBody>
      </p:sp>
      <p:sp>
        <p:nvSpPr>
          <p:cNvPr id="9" name="Google Shape;268;p29">
            <a:extLst>
              <a:ext uri="{FF2B5EF4-FFF2-40B4-BE49-F238E27FC236}">
                <a16:creationId xmlns:a16="http://schemas.microsoft.com/office/drawing/2014/main" id="{959332F3-29E0-C6FC-B4FC-9E1F8D61D6DD}"/>
              </a:ext>
            </a:extLst>
          </p:cNvPr>
          <p:cNvSpPr/>
          <p:nvPr/>
        </p:nvSpPr>
        <p:spPr>
          <a:xfrm>
            <a:off x="3491279"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0" name="Google Shape;392;p31">
            <a:extLst>
              <a:ext uri="{FF2B5EF4-FFF2-40B4-BE49-F238E27FC236}">
                <a16:creationId xmlns:a16="http://schemas.microsoft.com/office/drawing/2014/main" id="{A633CC84-631A-CCD4-9EF0-375B34196CC6}"/>
              </a:ext>
            </a:extLst>
          </p:cNvPr>
          <p:cNvPicPr>
            <a:picLocks/>
          </p:cNvPicPr>
          <p:nvPr/>
        </p:nvPicPr>
        <p:blipFill>
          <a:blip r:embed="rId3"/>
          <a:srcRect/>
          <a:stretch/>
        </p:blipFill>
        <p:spPr>
          <a:xfrm>
            <a:off x="3327647" y="6603187"/>
            <a:ext cx="696030" cy="835237"/>
          </a:xfrm>
          <a:prstGeom prst="rect">
            <a:avLst/>
          </a:prstGeom>
          <a:noFill/>
          <a:ln>
            <a:noFill/>
          </a:ln>
          <a:effectLst>
            <a:outerShdw blurRad="57150" dist="38100" dir="2760000" algn="bl" rotWithShape="0">
              <a:srgbClr val="000000">
                <a:alpha val="86000"/>
              </a:srgbClr>
            </a:outerShdw>
          </a:effectLst>
        </p:spPr>
      </p:pic>
      <p:pic>
        <p:nvPicPr>
          <p:cNvPr id="11" name="Google Shape;392;p31">
            <a:extLst>
              <a:ext uri="{FF2B5EF4-FFF2-40B4-BE49-F238E27FC236}">
                <a16:creationId xmlns:a16="http://schemas.microsoft.com/office/drawing/2014/main" id="{29AEE2EF-F2EA-D0CE-71F1-DD9030E29F5F}"/>
              </a:ext>
            </a:extLst>
          </p:cNvPr>
          <p:cNvPicPr>
            <a:picLocks/>
          </p:cNvPicPr>
          <p:nvPr/>
        </p:nvPicPr>
        <p:blipFill>
          <a:blip r:embed="rId3"/>
          <a:srcRect/>
          <a:stretch/>
        </p:blipFill>
        <p:spPr>
          <a:xfrm>
            <a:off x="4204176" y="6602470"/>
            <a:ext cx="696030" cy="835237"/>
          </a:xfrm>
          <a:prstGeom prst="rect">
            <a:avLst/>
          </a:prstGeom>
          <a:noFill/>
          <a:ln>
            <a:noFill/>
          </a:ln>
          <a:effectLst>
            <a:outerShdw blurRad="57150" dist="38100" dir="2760000" algn="bl" rotWithShape="0">
              <a:srgbClr val="000000">
                <a:alpha val="86000"/>
              </a:srgbClr>
            </a:outerShdw>
          </a:effectLst>
        </p:spPr>
      </p:pic>
      <p:sp>
        <p:nvSpPr>
          <p:cNvPr id="12" name="Google Shape;268;p29">
            <a:extLst>
              <a:ext uri="{FF2B5EF4-FFF2-40B4-BE49-F238E27FC236}">
                <a16:creationId xmlns:a16="http://schemas.microsoft.com/office/drawing/2014/main" id="{31E01C7A-9A57-4D0D-5BB5-C972489E23C6}"/>
              </a:ext>
            </a:extLst>
          </p:cNvPr>
          <p:cNvSpPr/>
          <p:nvPr/>
        </p:nvSpPr>
        <p:spPr>
          <a:xfrm>
            <a:off x="3491282"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3" name="Google Shape;392;p31">
            <a:extLst>
              <a:ext uri="{FF2B5EF4-FFF2-40B4-BE49-F238E27FC236}">
                <a16:creationId xmlns:a16="http://schemas.microsoft.com/office/drawing/2014/main" id="{83BD96A8-69A6-B6C4-3B61-96381207BE06}"/>
              </a:ext>
            </a:extLst>
          </p:cNvPr>
          <p:cNvPicPr>
            <a:picLocks/>
          </p:cNvPicPr>
          <p:nvPr/>
        </p:nvPicPr>
        <p:blipFill>
          <a:blip r:embed="rId3"/>
          <a:srcRect/>
          <a:stretch/>
        </p:blipFill>
        <p:spPr>
          <a:xfrm>
            <a:off x="3327650" y="4977176"/>
            <a:ext cx="696030" cy="835237"/>
          </a:xfrm>
          <a:prstGeom prst="rect">
            <a:avLst/>
          </a:prstGeom>
          <a:noFill/>
          <a:ln>
            <a:noFill/>
          </a:ln>
          <a:effectLst>
            <a:outerShdw blurRad="57150" dist="38100" dir="2760000" algn="bl" rotWithShape="0">
              <a:srgbClr val="000000">
                <a:alpha val="86000"/>
              </a:srgbClr>
            </a:outerShdw>
          </a:effectLst>
        </p:spPr>
      </p:pic>
      <p:pic>
        <p:nvPicPr>
          <p:cNvPr id="14" name="Google Shape;392;p31">
            <a:extLst>
              <a:ext uri="{FF2B5EF4-FFF2-40B4-BE49-F238E27FC236}">
                <a16:creationId xmlns:a16="http://schemas.microsoft.com/office/drawing/2014/main" id="{4303D753-D154-F429-1D97-1A9A233D355D}"/>
              </a:ext>
            </a:extLst>
          </p:cNvPr>
          <p:cNvPicPr>
            <a:picLocks/>
          </p:cNvPicPr>
          <p:nvPr/>
        </p:nvPicPr>
        <p:blipFill>
          <a:blip r:embed="rId3"/>
          <a:srcRect/>
          <a:stretch/>
        </p:blipFill>
        <p:spPr>
          <a:xfrm>
            <a:off x="4204178" y="4976878"/>
            <a:ext cx="696030" cy="835237"/>
          </a:xfrm>
          <a:prstGeom prst="rect">
            <a:avLst/>
          </a:prstGeom>
          <a:noFill/>
          <a:ln>
            <a:noFill/>
          </a:ln>
          <a:effectLst>
            <a:outerShdw blurRad="57150" dist="38100" dir="2760000" algn="bl" rotWithShape="0">
              <a:srgbClr val="000000">
                <a:alpha val="86000"/>
              </a:srgbClr>
            </a:outerShdw>
          </a:effectLst>
        </p:spPr>
      </p:pic>
      <p:pic>
        <p:nvPicPr>
          <p:cNvPr id="15" name="Google Shape;1447;p44">
            <a:extLst>
              <a:ext uri="{FF2B5EF4-FFF2-40B4-BE49-F238E27FC236}">
                <a16:creationId xmlns:a16="http://schemas.microsoft.com/office/drawing/2014/main" id="{65DA20F6-9F89-3D6D-DDEC-3A7B1F7C83A8}"/>
              </a:ext>
            </a:extLst>
          </p:cNvPr>
          <p:cNvPicPr preferRelativeResize="0"/>
          <p:nvPr/>
        </p:nvPicPr>
        <p:blipFill>
          <a:blip r:embed="rId4">
            <a:alphaModFix/>
          </a:blip>
          <a:stretch>
            <a:fillRect/>
          </a:stretch>
        </p:blipFill>
        <p:spPr>
          <a:xfrm rot="21141435">
            <a:off x="3983964" y="4648911"/>
            <a:ext cx="667392" cy="324968"/>
          </a:xfrm>
          <a:prstGeom prst="rect">
            <a:avLst/>
          </a:prstGeom>
          <a:noFill/>
          <a:ln>
            <a:noFill/>
          </a:ln>
        </p:spPr>
      </p:pic>
      <p:pic>
        <p:nvPicPr>
          <p:cNvPr id="16" name="Google Shape;1453;p44">
            <a:extLst>
              <a:ext uri="{FF2B5EF4-FFF2-40B4-BE49-F238E27FC236}">
                <a16:creationId xmlns:a16="http://schemas.microsoft.com/office/drawing/2014/main" id="{9A3CC387-D490-CB70-DDB6-B342478DBD9F}"/>
              </a:ext>
            </a:extLst>
          </p:cNvPr>
          <p:cNvPicPr preferRelativeResize="0"/>
          <p:nvPr/>
        </p:nvPicPr>
        <p:blipFill>
          <a:blip r:embed="rId4">
            <a:alphaModFix/>
          </a:blip>
          <a:stretch>
            <a:fillRect/>
          </a:stretch>
        </p:blipFill>
        <p:spPr>
          <a:xfrm rot="499221">
            <a:off x="3396106" y="6287299"/>
            <a:ext cx="667017" cy="325217"/>
          </a:xfrm>
          <a:prstGeom prst="rect">
            <a:avLst/>
          </a:prstGeom>
          <a:noFill/>
          <a:ln>
            <a:noFill/>
          </a:ln>
        </p:spPr>
      </p:pic>
      <p:sp>
        <p:nvSpPr>
          <p:cNvPr id="17" name="Google Shape;1463;p44">
            <a:extLst>
              <a:ext uri="{FF2B5EF4-FFF2-40B4-BE49-F238E27FC236}">
                <a16:creationId xmlns:a16="http://schemas.microsoft.com/office/drawing/2014/main" id="{4FC17562-654B-BA68-06BB-35C898D4AFF8}"/>
              </a:ext>
            </a:extLst>
          </p:cNvPr>
          <p:cNvSpPr/>
          <p:nvPr/>
        </p:nvSpPr>
        <p:spPr>
          <a:xfrm rot="21133380">
            <a:off x="3631280" y="4719158"/>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 name="Google Shape;1464;p44">
            <a:extLst>
              <a:ext uri="{FF2B5EF4-FFF2-40B4-BE49-F238E27FC236}">
                <a16:creationId xmlns:a16="http://schemas.microsoft.com/office/drawing/2014/main" id="{4EB4A3DC-DC37-D694-96CD-6FF27079D5D1}"/>
              </a:ext>
            </a:extLst>
          </p:cNvPr>
          <p:cNvSpPr/>
          <p:nvPr/>
        </p:nvSpPr>
        <p:spPr>
          <a:xfrm rot="21133380">
            <a:off x="3563475" y="4813167"/>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 name="Google Shape;1465;p44">
            <a:extLst>
              <a:ext uri="{FF2B5EF4-FFF2-40B4-BE49-F238E27FC236}">
                <a16:creationId xmlns:a16="http://schemas.microsoft.com/office/drawing/2014/main" id="{9CC86611-443A-4AFB-335F-D869F221BCCF}"/>
              </a:ext>
            </a:extLst>
          </p:cNvPr>
          <p:cNvSpPr/>
          <p:nvPr/>
        </p:nvSpPr>
        <p:spPr>
          <a:xfrm rot="7885">
            <a:off x="3840452" y="4813170"/>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0" name="Google Shape;1466;p44">
            <a:extLst>
              <a:ext uri="{FF2B5EF4-FFF2-40B4-BE49-F238E27FC236}">
                <a16:creationId xmlns:a16="http://schemas.microsoft.com/office/drawing/2014/main" id="{3D8B5F74-D998-5B64-2629-271096B902B3}"/>
              </a:ext>
            </a:extLst>
          </p:cNvPr>
          <p:cNvSpPr/>
          <p:nvPr/>
        </p:nvSpPr>
        <p:spPr>
          <a:xfrm rot="292373">
            <a:off x="3756796" y="4762995"/>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1" name="Google Shape;1467;p44">
            <a:extLst>
              <a:ext uri="{FF2B5EF4-FFF2-40B4-BE49-F238E27FC236}">
                <a16:creationId xmlns:a16="http://schemas.microsoft.com/office/drawing/2014/main" id="{71667A64-4C28-8FD0-BFA3-7CACBE83FB84}"/>
              </a:ext>
            </a:extLst>
          </p:cNvPr>
          <p:cNvSpPr/>
          <p:nvPr/>
        </p:nvSpPr>
        <p:spPr>
          <a:xfrm rot="410879">
            <a:off x="3683088" y="4813271"/>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2" name="Google Shape;1468;p44">
            <a:extLst>
              <a:ext uri="{FF2B5EF4-FFF2-40B4-BE49-F238E27FC236}">
                <a16:creationId xmlns:a16="http://schemas.microsoft.com/office/drawing/2014/main" id="{48C3A9DE-C180-4975-BDF8-622541C658B0}"/>
              </a:ext>
            </a:extLst>
          </p:cNvPr>
          <p:cNvSpPr/>
          <p:nvPr/>
        </p:nvSpPr>
        <p:spPr>
          <a:xfrm rot="21133380">
            <a:off x="4214035" y="6357682"/>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3" name="Google Shape;1469;p44">
            <a:extLst>
              <a:ext uri="{FF2B5EF4-FFF2-40B4-BE49-F238E27FC236}">
                <a16:creationId xmlns:a16="http://schemas.microsoft.com/office/drawing/2014/main" id="{10C27BF1-CE42-441A-9B39-40D8AF241EAF}"/>
              </a:ext>
            </a:extLst>
          </p:cNvPr>
          <p:cNvSpPr/>
          <p:nvPr/>
        </p:nvSpPr>
        <p:spPr>
          <a:xfrm rot="21133380">
            <a:off x="4146231" y="6451691"/>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4" name="Google Shape;1470;p44">
            <a:extLst>
              <a:ext uri="{FF2B5EF4-FFF2-40B4-BE49-F238E27FC236}">
                <a16:creationId xmlns:a16="http://schemas.microsoft.com/office/drawing/2014/main" id="{3B70E12A-2E7D-1BAE-CE71-410206F73E3B}"/>
              </a:ext>
            </a:extLst>
          </p:cNvPr>
          <p:cNvSpPr/>
          <p:nvPr/>
        </p:nvSpPr>
        <p:spPr>
          <a:xfrm rot="7885">
            <a:off x="4423208" y="6451694"/>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5" name="Google Shape;1471;p44">
            <a:extLst>
              <a:ext uri="{FF2B5EF4-FFF2-40B4-BE49-F238E27FC236}">
                <a16:creationId xmlns:a16="http://schemas.microsoft.com/office/drawing/2014/main" id="{0EC8A1CC-DDD6-4B41-C087-8D6508E99B22}"/>
              </a:ext>
            </a:extLst>
          </p:cNvPr>
          <p:cNvSpPr/>
          <p:nvPr/>
        </p:nvSpPr>
        <p:spPr>
          <a:xfrm rot="292373">
            <a:off x="4339551" y="6401519"/>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6" name="Google Shape;1472;p44">
            <a:extLst>
              <a:ext uri="{FF2B5EF4-FFF2-40B4-BE49-F238E27FC236}">
                <a16:creationId xmlns:a16="http://schemas.microsoft.com/office/drawing/2014/main" id="{5A12FD9F-D38C-05EE-7DAD-89EFD41D358C}"/>
              </a:ext>
            </a:extLst>
          </p:cNvPr>
          <p:cNvSpPr/>
          <p:nvPr/>
        </p:nvSpPr>
        <p:spPr>
          <a:xfrm rot="410879">
            <a:off x="4265844" y="6451795"/>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7" name="Google Shape;1863;p49">
            <a:extLst>
              <a:ext uri="{FF2B5EF4-FFF2-40B4-BE49-F238E27FC236}">
                <a16:creationId xmlns:a16="http://schemas.microsoft.com/office/drawing/2014/main" id="{E2399F59-B99F-BC53-7584-F35DC5AFE366}"/>
              </a:ext>
            </a:extLst>
          </p:cNvPr>
          <p:cNvSpPr/>
          <p:nvPr/>
        </p:nvSpPr>
        <p:spPr>
          <a:xfrm>
            <a:off x="4146159" y="4955824"/>
            <a:ext cx="820070" cy="893884"/>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08" name="Google Shape;1861;p49">
            <a:extLst>
              <a:ext uri="{FF2B5EF4-FFF2-40B4-BE49-F238E27FC236}">
                <a16:creationId xmlns:a16="http://schemas.microsoft.com/office/drawing/2014/main" id="{0F67C6E0-04C0-1117-B5B1-A6A9AC5CFA44}"/>
              </a:ext>
            </a:extLst>
          </p:cNvPr>
          <p:cNvSpPr/>
          <p:nvPr/>
        </p:nvSpPr>
        <p:spPr>
          <a:xfrm>
            <a:off x="4146938" y="6579021"/>
            <a:ext cx="819291" cy="90926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cxnSp>
        <p:nvCxnSpPr>
          <p:cNvPr id="409" name="Google Shape;1860;p49">
            <a:extLst>
              <a:ext uri="{FF2B5EF4-FFF2-40B4-BE49-F238E27FC236}">
                <a16:creationId xmlns:a16="http://schemas.microsoft.com/office/drawing/2014/main" id="{4D133A1B-3A6C-6E26-3F1C-2A37E76DD156}"/>
              </a:ext>
            </a:extLst>
          </p:cNvPr>
          <p:cNvCxnSpPr>
            <a:cxnSpLocks/>
            <a:stCxn id="5" idx="1"/>
            <a:endCxn id="11" idx="3"/>
          </p:cNvCxnSpPr>
          <p:nvPr/>
        </p:nvCxnSpPr>
        <p:spPr>
          <a:xfrm rot="10800000" flipV="1">
            <a:off x="4900208" y="6178338"/>
            <a:ext cx="3011048" cy="841751"/>
          </a:xfrm>
          <a:prstGeom prst="curvedConnector3">
            <a:avLst>
              <a:gd name="adj1" fmla="val 50000"/>
            </a:avLst>
          </a:prstGeom>
          <a:noFill/>
          <a:ln w="38100" cap="flat" cmpd="sng">
            <a:solidFill>
              <a:srgbClr val="000000"/>
            </a:solidFill>
            <a:prstDash val="solid"/>
            <a:round/>
            <a:headEnd type="none" w="med" len="med"/>
            <a:tailEnd type="triangle" w="med" len="med"/>
          </a:ln>
        </p:spPr>
      </p:cxnSp>
      <p:cxnSp>
        <p:nvCxnSpPr>
          <p:cNvPr id="410" name="Google Shape;1862;p49">
            <a:extLst>
              <a:ext uri="{FF2B5EF4-FFF2-40B4-BE49-F238E27FC236}">
                <a16:creationId xmlns:a16="http://schemas.microsoft.com/office/drawing/2014/main" id="{42C418FB-5C1F-8199-0EC7-560E5981A04F}"/>
              </a:ext>
            </a:extLst>
          </p:cNvPr>
          <p:cNvCxnSpPr>
            <a:cxnSpLocks/>
            <a:stCxn id="5" idx="1"/>
            <a:endCxn id="407" idx="3"/>
          </p:cNvCxnSpPr>
          <p:nvPr/>
        </p:nvCxnSpPr>
        <p:spPr>
          <a:xfrm rot="10800000">
            <a:off x="4966229" y="5402766"/>
            <a:ext cx="2945024" cy="775572"/>
          </a:xfrm>
          <a:prstGeom prst="curvedConnector3">
            <a:avLst>
              <a:gd name="adj1" fmla="val 50000"/>
            </a:avLst>
          </a:prstGeom>
          <a:noFill/>
          <a:ln w="38100" cap="flat" cmpd="sng">
            <a:solidFill>
              <a:srgbClr val="000000"/>
            </a:solidFill>
            <a:prstDash val="solid"/>
            <a:round/>
            <a:headEnd type="none" w="med" len="med"/>
            <a:tailEnd type="triangle" w="med" len="med"/>
          </a:ln>
        </p:spPr>
      </p:cxnSp>
      <p:sp>
        <p:nvSpPr>
          <p:cNvPr id="22" name="Text Placeholder 21">
            <a:extLst>
              <a:ext uri="{FF2B5EF4-FFF2-40B4-BE49-F238E27FC236}">
                <a16:creationId xmlns:a16="http://schemas.microsoft.com/office/drawing/2014/main" id="{50D24BF0-FBAE-9BA9-C622-53ECDFEE935D}"/>
              </a:ext>
            </a:extLst>
          </p:cNvPr>
          <p:cNvSpPr>
            <a:spLocks noGrp="1"/>
          </p:cNvSpPr>
          <p:nvPr>
            <p:ph type="body" sz="quarter" idx="15"/>
          </p:nvPr>
        </p:nvSpPr>
        <p:spPr/>
        <p:txBody>
          <a:bodyPr/>
          <a:lstStyle/>
          <a:p>
            <a:endParaRPr lang="en-IT"/>
          </a:p>
        </p:txBody>
      </p:sp>
      <p:sp>
        <p:nvSpPr>
          <p:cNvPr id="24" name="Text Placeholder 23">
            <a:extLst>
              <a:ext uri="{FF2B5EF4-FFF2-40B4-BE49-F238E27FC236}">
                <a16:creationId xmlns:a16="http://schemas.microsoft.com/office/drawing/2014/main" id="{7E3FA4E2-FF5E-8B9F-2648-35B399CEFB6D}"/>
              </a:ext>
            </a:extLst>
          </p:cNvPr>
          <p:cNvSpPr>
            <a:spLocks noGrp="1"/>
          </p:cNvSpPr>
          <p:nvPr>
            <p:ph type="body" sz="quarter" idx="17"/>
          </p:nvPr>
        </p:nvSpPr>
        <p:spPr/>
        <p:txBody>
          <a:bodyPr/>
          <a:lstStyle/>
          <a:p>
            <a:endParaRPr lang="en-IT"/>
          </a:p>
        </p:txBody>
      </p:sp>
      <p:sp>
        <p:nvSpPr>
          <p:cNvPr id="23" name="Text Placeholder 22">
            <a:extLst>
              <a:ext uri="{FF2B5EF4-FFF2-40B4-BE49-F238E27FC236}">
                <a16:creationId xmlns:a16="http://schemas.microsoft.com/office/drawing/2014/main" id="{0B6E4BC6-30FC-6AA0-942A-9ED02DEEC8E0}"/>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017434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20" name="Google Shape;1889;p50">
            <a:extLst>
              <a:ext uri="{FF2B5EF4-FFF2-40B4-BE49-F238E27FC236}">
                <a16:creationId xmlns:a16="http://schemas.microsoft.com/office/drawing/2014/main" id="{AEA28D50-01AA-168F-5F26-DBC1211AFFDA}"/>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cxnSp>
        <p:nvCxnSpPr>
          <p:cNvPr id="21" name="Google Shape;1892;p50">
            <a:extLst>
              <a:ext uri="{FF2B5EF4-FFF2-40B4-BE49-F238E27FC236}">
                <a16:creationId xmlns:a16="http://schemas.microsoft.com/office/drawing/2014/main" id="{04C1F0BF-A2C1-C501-1DAC-79E8A9E0A6D9}"/>
              </a:ext>
            </a:extLst>
          </p:cNvPr>
          <p:cNvCxnSpPr>
            <a:cxnSpLocks/>
            <a:stCxn id="23" idx="2"/>
            <a:endCxn id="27" idx="1"/>
          </p:cNvCxnSpPr>
          <p:nvPr/>
        </p:nvCxnSpPr>
        <p:spPr>
          <a:xfrm rot="16200000" flipH="1">
            <a:off x="1116569" y="4618898"/>
            <a:ext cx="2662865" cy="1565440"/>
          </a:xfrm>
          <a:prstGeom prst="curvedConnector2">
            <a:avLst/>
          </a:prstGeom>
          <a:noFill/>
          <a:ln w="38100" cap="flat" cmpd="sng">
            <a:solidFill>
              <a:srgbClr val="B7B7B7"/>
            </a:solidFill>
            <a:prstDash val="solid"/>
            <a:round/>
            <a:headEnd type="none" w="med" len="med"/>
            <a:tailEnd type="triangle" w="med" len="med"/>
          </a:ln>
        </p:spPr>
      </p:cxnSp>
      <p:cxnSp>
        <p:nvCxnSpPr>
          <p:cNvPr id="22" name="Google Shape;1894;p50">
            <a:extLst>
              <a:ext uri="{FF2B5EF4-FFF2-40B4-BE49-F238E27FC236}">
                <a16:creationId xmlns:a16="http://schemas.microsoft.com/office/drawing/2014/main" id="{09A13F42-87C1-3452-C7E4-CCD642B90FFE}"/>
              </a:ext>
            </a:extLst>
          </p:cNvPr>
          <p:cNvCxnSpPr>
            <a:cxnSpLocks/>
            <a:stCxn id="23" idx="2"/>
            <a:endCxn id="28" idx="1"/>
          </p:cNvCxnSpPr>
          <p:nvPr/>
        </p:nvCxnSpPr>
        <p:spPr>
          <a:xfrm rot="16200000" flipH="1">
            <a:off x="1932614" y="3802853"/>
            <a:ext cx="1030774" cy="1565440"/>
          </a:xfrm>
          <a:prstGeom prst="curvedConnector2">
            <a:avLst/>
          </a:prstGeom>
          <a:noFill/>
          <a:ln w="38100" cap="flat" cmpd="sng">
            <a:solidFill>
              <a:srgbClr val="B7B7B7"/>
            </a:solidFill>
            <a:prstDash val="solid"/>
            <a:round/>
            <a:headEnd type="none" w="med" len="med"/>
            <a:tailEnd type="triangle" w="med" len="med"/>
          </a:ln>
        </p:spPr>
      </p:cxnSp>
      <p:sp>
        <p:nvSpPr>
          <p:cNvPr id="23" name="Google Shape;1893;p50">
            <a:extLst>
              <a:ext uri="{FF2B5EF4-FFF2-40B4-BE49-F238E27FC236}">
                <a16:creationId xmlns:a16="http://schemas.microsoft.com/office/drawing/2014/main" id="{ACFA00D5-DBDD-B9E5-0454-8B1DE8B9A0BA}"/>
              </a:ext>
            </a:extLst>
          </p:cNvPr>
          <p:cNvSpPr/>
          <p:nvPr/>
        </p:nvSpPr>
        <p:spPr>
          <a:xfrm>
            <a:off x="881706" y="3169920"/>
            <a:ext cx="1567147" cy="900267"/>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r>
              <a:rPr lang="en" sz="3413">
                <a:solidFill>
                  <a:srgbClr val="B7B7B7"/>
                </a:solidFill>
                <a:latin typeface="Source Sans Pro"/>
                <a:ea typeface="Source Sans Pro"/>
                <a:cs typeface="Source Sans Pro"/>
                <a:sym typeface="Source Sans Pro"/>
              </a:rPr>
              <a:t>Nodes</a:t>
            </a:r>
            <a:endParaRPr sz="3413">
              <a:solidFill>
                <a:srgbClr val="B7B7B7"/>
              </a:solidFill>
              <a:latin typeface="Source Sans Pro"/>
              <a:ea typeface="Source Sans Pro"/>
              <a:cs typeface="Source Sans Pro"/>
              <a:sym typeface="Source Sans Pro"/>
            </a:endParaRPr>
          </a:p>
        </p:txBody>
      </p:sp>
      <p:sp>
        <p:nvSpPr>
          <p:cNvPr id="24" name="Google Shape;1896;p50">
            <a:extLst>
              <a:ext uri="{FF2B5EF4-FFF2-40B4-BE49-F238E27FC236}">
                <a16:creationId xmlns:a16="http://schemas.microsoft.com/office/drawing/2014/main" id="{253AF79F-9B8E-44B7-92D4-273F93CEE81E}"/>
              </a:ext>
            </a:extLst>
          </p:cNvPr>
          <p:cNvSpPr/>
          <p:nvPr/>
        </p:nvSpPr>
        <p:spPr>
          <a:xfrm>
            <a:off x="8074738" y="5235240"/>
            <a:ext cx="4551680" cy="1083733"/>
          </a:xfrm>
          <a:prstGeom prst="roundRect">
            <a:avLst>
              <a:gd name="adj" fmla="val 16667"/>
            </a:avLst>
          </a:prstGeom>
          <a:solidFill>
            <a:schemeClr val="lt2"/>
          </a:solidFill>
          <a:ln w="9525"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r>
              <a:rPr lang="en" sz="3413">
                <a:latin typeface="Source Sans Pro"/>
                <a:ea typeface="Source Sans Pro"/>
                <a:cs typeface="Source Sans Pro"/>
                <a:sym typeface="Source Sans Pro"/>
              </a:rPr>
              <a:t>Shared Resources</a:t>
            </a:r>
            <a:endParaRPr sz="3413">
              <a:latin typeface="Source Sans Pro"/>
              <a:ea typeface="Source Sans Pro"/>
              <a:cs typeface="Source Sans Pro"/>
              <a:sym typeface="Source Sans Pro"/>
            </a:endParaRPr>
          </a:p>
          <a:p>
            <a:pPr>
              <a:buClr>
                <a:schemeClr val="dk1"/>
              </a:buClr>
              <a:buSzPts val="1100"/>
            </a:pPr>
            <a:r>
              <a:rPr lang="en" sz="2560">
                <a:solidFill>
                  <a:schemeClr val="dk1"/>
                </a:solidFill>
                <a:latin typeface="Source Sans Pro"/>
                <a:ea typeface="Source Sans Pro"/>
                <a:cs typeface="Source Sans Pro"/>
                <a:sym typeface="Source Sans Pro"/>
              </a:rPr>
              <a:t>(RAM, Disk, Network)</a:t>
            </a:r>
            <a:endParaRPr sz="3413">
              <a:latin typeface="Source Sans Pro"/>
              <a:ea typeface="Source Sans Pro"/>
              <a:cs typeface="Source Sans Pro"/>
              <a:sym typeface="Source Sans Pro"/>
            </a:endParaRPr>
          </a:p>
        </p:txBody>
      </p:sp>
      <p:sp>
        <p:nvSpPr>
          <p:cNvPr id="25" name="Google Shape;1897;p50">
            <a:extLst>
              <a:ext uri="{FF2B5EF4-FFF2-40B4-BE49-F238E27FC236}">
                <a16:creationId xmlns:a16="http://schemas.microsoft.com/office/drawing/2014/main" id="{4DDE1553-C57C-B4D9-89F8-1FC3A53F78D8}"/>
              </a:ext>
            </a:extLst>
          </p:cNvPr>
          <p:cNvSpPr/>
          <p:nvPr/>
        </p:nvSpPr>
        <p:spPr>
          <a:xfrm>
            <a:off x="4937408" y="4853730"/>
            <a:ext cx="446862" cy="574418"/>
          </a:xfrm>
          <a:prstGeom prst="flowChartMagneticDisk">
            <a:avLst/>
          </a:prstGeom>
          <a:solidFill>
            <a:srgbClr val="FF0000"/>
          </a:solidFill>
          <a:ln w="19050"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26" name="Google Shape;1898;p50">
            <a:extLst>
              <a:ext uri="{FF2B5EF4-FFF2-40B4-BE49-F238E27FC236}">
                <a16:creationId xmlns:a16="http://schemas.microsoft.com/office/drawing/2014/main" id="{7976838F-4F6E-87B4-7341-6E10C72ED13D}"/>
              </a:ext>
            </a:extLst>
          </p:cNvPr>
          <p:cNvSpPr/>
          <p:nvPr/>
        </p:nvSpPr>
        <p:spPr>
          <a:xfrm>
            <a:off x="4934084" y="6355948"/>
            <a:ext cx="446862" cy="574418"/>
          </a:xfrm>
          <a:prstGeom prst="flowChartMagneticDisk">
            <a:avLst/>
          </a:prstGeom>
          <a:solidFill>
            <a:srgbClr val="FF0000"/>
          </a:solidFill>
          <a:ln w="19050"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27" name="Google Shape;1846;p49">
            <a:extLst>
              <a:ext uri="{FF2B5EF4-FFF2-40B4-BE49-F238E27FC236}">
                <a16:creationId xmlns:a16="http://schemas.microsoft.com/office/drawing/2014/main" id="{18FA4A5F-6D36-5EE6-6000-27D46B287617}"/>
              </a:ext>
            </a:extLst>
          </p:cNvPr>
          <p:cNvSpPr/>
          <p:nvPr/>
        </p:nvSpPr>
        <p:spPr>
          <a:xfrm>
            <a:off x="3230720" y="5977813"/>
            <a:ext cx="2401183" cy="1510477"/>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28" name="Google Shape;1848;p49">
            <a:extLst>
              <a:ext uri="{FF2B5EF4-FFF2-40B4-BE49-F238E27FC236}">
                <a16:creationId xmlns:a16="http://schemas.microsoft.com/office/drawing/2014/main" id="{F92820D9-F30E-D110-0450-48FDE9E27FB4}"/>
              </a:ext>
            </a:extLst>
          </p:cNvPr>
          <p:cNvSpPr/>
          <p:nvPr/>
        </p:nvSpPr>
        <p:spPr>
          <a:xfrm>
            <a:off x="3230720" y="4352213"/>
            <a:ext cx="2401183" cy="1497495"/>
          </a:xfrm>
          <a:prstGeom prst="roundRect">
            <a:avLst>
              <a:gd name="adj" fmla="val 16667"/>
            </a:avLst>
          </a:prstGeom>
          <a:noFill/>
          <a:ln w="38100" cap="flat" cmpd="sng">
            <a:solidFill>
              <a:srgbClr val="B7B7B7"/>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29" name="Google Shape;268;p29">
            <a:extLst>
              <a:ext uri="{FF2B5EF4-FFF2-40B4-BE49-F238E27FC236}">
                <a16:creationId xmlns:a16="http://schemas.microsoft.com/office/drawing/2014/main" id="{B9EF18FB-0E87-8AF5-2EEB-D1C634947355}"/>
              </a:ext>
            </a:extLst>
          </p:cNvPr>
          <p:cNvSpPr/>
          <p:nvPr/>
        </p:nvSpPr>
        <p:spPr>
          <a:xfrm>
            <a:off x="3491279"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0" name="Google Shape;392;p31">
            <a:extLst>
              <a:ext uri="{FF2B5EF4-FFF2-40B4-BE49-F238E27FC236}">
                <a16:creationId xmlns:a16="http://schemas.microsoft.com/office/drawing/2014/main" id="{EBCD3158-5D6C-5DD2-BA12-488DFCD82554}"/>
              </a:ext>
            </a:extLst>
          </p:cNvPr>
          <p:cNvPicPr>
            <a:picLocks/>
          </p:cNvPicPr>
          <p:nvPr/>
        </p:nvPicPr>
        <p:blipFill>
          <a:blip r:embed="rId3"/>
          <a:srcRect/>
          <a:stretch/>
        </p:blipFill>
        <p:spPr>
          <a:xfrm>
            <a:off x="3327647" y="6603187"/>
            <a:ext cx="696030" cy="835237"/>
          </a:xfrm>
          <a:prstGeom prst="rect">
            <a:avLst/>
          </a:prstGeom>
          <a:noFill/>
          <a:ln>
            <a:noFill/>
          </a:ln>
          <a:effectLst>
            <a:outerShdw blurRad="57150" dist="38100" dir="2760000" algn="bl" rotWithShape="0">
              <a:srgbClr val="000000">
                <a:alpha val="86000"/>
              </a:srgbClr>
            </a:outerShdw>
          </a:effectLst>
        </p:spPr>
      </p:pic>
      <p:pic>
        <p:nvPicPr>
          <p:cNvPr id="31" name="Google Shape;392;p31">
            <a:extLst>
              <a:ext uri="{FF2B5EF4-FFF2-40B4-BE49-F238E27FC236}">
                <a16:creationId xmlns:a16="http://schemas.microsoft.com/office/drawing/2014/main" id="{BCE5843C-01E0-638F-A72B-92F8863853A4}"/>
              </a:ext>
            </a:extLst>
          </p:cNvPr>
          <p:cNvPicPr>
            <a:picLocks/>
          </p:cNvPicPr>
          <p:nvPr/>
        </p:nvPicPr>
        <p:blipFill>
          <a:blip r:embed="rId3"/>
          <a:srcRect/>
          <a:stretch/>
        </p:blipFill>
        <p:spPr>
          <a:xfrm>
            <a:off x="4204176" y="6602470"/>
            <a:ext cx="696030" cy="835237"/>
          </a:xfrm>
          <a:prstGeom prst="rect">
            <a:avLst/>
          </a:prstGeom>
          <a:noFill/>
          <a:ln>
            <a:noFill/>
          </a:ln>
          <a:effectLst>
            <a:outerShdw blurRad="57150" dist="38100" dir="2760000" algn="bl" rotWithShape="0">
              <a:srgbClr val="000000">
                <a:alpha val="86000"/>
              </a:srgbClr>
            </a:outerShdw>
          </a:effectLst>
        </p:spPr>
      </p:pic>
      <p:sp>
        <p:nvSpPr>
          <p:cNvPr id="32" name="Google Shape;268;p29">
            <a:extLst>
              <a:ext uri="{FF2B5EF4-FFF2-40B4-BE49-F238E27FC236}">
                <a16:creationId xmlns:a16="http://schemas.microsoft.com/office/drawing/2014/main" id="{43BF9F53-B082-F66C-EB2C-269364408B92}"/>
              </a:ext>
            </a:extLst>
          </p:cNvPr>
          <p:cNvSpPr/>
          <p:nvPr/>
        </p:nvSpPr>
        <p:spPr>
          <a:xfrm>
            <a:off x="3491282"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3" name="Google Shape;392;p31">
            <a:extLst>
              <a:ext uri="{FF2B5EF4-FFF2-40B4-BE49-F238E27FC236}">
                <a16:creationId xmlns:a16="http://schemas.microsoft.com/office/drawing/2014/main" id="{613E5687-8088-EE17-8341-4088CB1B086E}"/>
              </a:ext>
            </a:extLst>
          </p:cNvPr>
          <p:cNvPicPr>
            <a:picLocks/>
          </p:cNvPicPr>
          <p:nvPr/>
        </p:nvPicPr>
        <p:blipFill>
          <a:blip r:embed="rId3"/>
          <a:srcRect/>
          <a:stretch/>
        </p:blipFill>
        <p:spPr>
          <a:xfrm>
            <a:off x="3327650" y="4977176"/>
            <a:ext cx="696030" cy="835237"/>
          </a:xfrm>
          <a:prstGeom prst="rect">
            <a:avLst/>
          </a:prstGeom>
          <a:noFill/>
          <a:ln>
            <a:noFill/>
          </a:ln>
          <a:effectLst>
            <a:outerShdw blurRad="57150" dist="38100" dir="2760000" algn="bl" rotWithShape="0">
              <a:srgbClr val="000000">
                <a:alpha val="86000"/>
              </a:srgbClr>
            </a:outerShdw>
          </a:effectLst>
        </p:spPr>
      </p:pic>
      <p:pic>
        <p:nvPicPr>
          <p:cNvPr id="34" name="Google Shape;392;p31">
            <a:extLst>
              <a:ext uri="{FF2B5EF4-FFF2-40B4-BE49-F238E27FC236}">
                <a16:creationId xmlns:a16="http://schemas.microsoft.com/office/drawing/2014/main" id="{C66BB965-2329-5B66-3B53-0F02C78E76DD}"/>
              </a:ext>
            </a:extLst>
          </p:cNvPr>
          <p:cNvPicPr>
            <a:picLocks/>
          </p:cNvPicPr>
          <p:nvPr/>
        </p:nvPicPr>
        <p:blipFill>
          <a:blip r:embed="rId3"/>
          <a:srcRect/>
          <a:stretch/>
        </p:blipFill>
        <p:spPr>
          <a:xfrm>
            <a:off x="4204178" y="4976878"/>
            <a:ext cx="696030" cy="835237"/>
          </a:xfrm>
          <a:prstGeom prst="rect">
            <a:avLst/>
          </a:prstGeom>
          <a:noFill/>
          <a:ln>
            <a:noFill/>
          </a:ln>
          <a:effectLst>
            <a:outerShdw blurRad="57150" dist="38100" dir="2760000" algn="bl" rotWithShape="0">
              <a:srgbClr val="000000">
                <a:alpha val="86000"/>
              </a:srgbClr>
            </a:outerShdw>
          </a:effectLst>
        </p:spPr>
      </p:pic>
      <p:pic>
        <p:nvPicPr>
          <p:cNvPr id="35" name="Google Shape;1447;p44">
            <a:extLst>
              <a:ext uri="{FF2B5EF4-FFF2-40B4-BE49-F238E27FC236}">
                <a16:creationId xmlns:a16="http://schemas.microsoft.com/office/drawing/2014/main" id="{7D409ECF-8CC1-9633-CABF-65F274E5E207}"/>
              </a:ext>
            </a:extLst>
          </p:cNvPr>
          <p:cNvPicPr preferRelativeResize="0"/>
          <p:nvPr/>
        </p:nvPicPr>
        <p:blipFill>
          <a:blip r:embed="rId4">
            <a:alphaModFix/>
          </a:blip>
          <a:stretch>
            <a:fillRect/>
          </a:stretch>
        </p:blipFill>
        <p:spPr>
          <a:xfrm rot="21141435">
            <a:off x="3983964" y="4648911"/>
            <a:ext cx="667392" cy="324968"/>
          </a:xfrm>
          <a:prstGeom prst="rect">
            <a:avLst/>
          </a:prstGeom>
          <a:noFill/>
          <a:ln>
            <a:noFill/>
          </a:ln>
        </p:spPr>
      </p:pic>
      <p:pic>
        <p:nvPicPr>
          <p:cNvPr id="36" name="Google Shape;1453;p44">
            <a:extLst>
              <a:ext uri="{FF2B5EF4-FFF2-40B4-BE49-F238E27FC236}">
                <a16:creationId xmlns:a16="http://schemas.microsoft.com/office/drawing/2014/main" id="{78E2B094-C7F6-5B5D-3952-7677583CD3C2}"/>
              </a:ext>
            </a:extLst>
          </p:cNvPr>
          <p:cNvPicPr preferRelativeResize="0"/>
          <p:nvPr/>
        </p:nvPicPr>
        <p:blipFill>
          <a:blip r:embed="rId4">
            <a:alphaModFix/>
          </a:blip>
          <a:stretch>
            <a:fillRect/>
          </a:stretch>
        </p:blipFill>
        <p:spPr>
          <a:xfrm rot="499221">
            <a:off x="3396106" y="6287299"/>
            <a:ext cx="667017" cy="325217"/>
          </a:xfrm>
          <a:prstGeom prst="rect">
            <a:avLst/>
          </a:prstGeom>
          <a:noFill/>
          <a:ln>
            <a:noFill/>
          </a:ln>
        </p:spPr>
      </p:pic>
      <p:sp>
        <p:nvSpPr>
          <p:cNvPr id="37" name="Google Shape;1463;p44">
            <a:extLst>
              <a:ext uri="{FF2B5EF4-FFF2-40B4-BE49-F238E27FC236}">
                <a16:creationId xmlns:a16="http://schemas.microsoft.com/office/drawing/2014/main" id="{35319231-3CA1-887F-D9C0-671F49033F66}"/>
              </a:ext>
            </a:extLst>
          </p:cNvPr>
          <p:cNvSpPr/>
          <p:nvPr/>
        </p:nvSpPr>
        <p:spPr>
          <a:xfrm rot="21133380">
            <a:off x="3631280" y="4719158"/>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 name="Google Shape;1464;p44">
            <a:extLst>
              <a:ext uri="{FF2B5EF4-FFF2-40B4-BE49-F238E27FC236}">
                <a16:creationId xmlns:a16="http://schemas.microsoft.com/office/drawing/2014/main" id="{CF495762-343C-F113-7047-E155F918FD27}"/>
              </a:ext>
            </a:extLst>
          </p:cNvPr>
          <p:cNvSpPr/>
          <p:nvPr/>
        </p:nvSpPr>
        <p:spPr>
          <a:xfrm rot="21133380">
            <a:off x="3563475" y="4813167"/>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9" name="Google Shape;1465;p44">
            <a:extLst>
              <a:ext uri="{FF2B5EF4-FFF2-40B4-BE49-F238E27FC236}">
                <a16:creationId xmlns:a16="http://schemas.microsoft.com/office/drawing/2014/main" id="{B7E9629B-DB38-DC49-86FC-254C7CE02AB7}"/>
              </a:ext>
            </a:extLst>
          </p:cNvPr>
          <p:cNvSpPr/>
          <p:nvPr/>
        </p:nvSpPr>
        <p:spPr>
          <a:xfrm rot="7885">
            <a:off x="3840452" y="4813170"/>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 name="Google Shape;1466;p44">
            <a:extLst>
              <a:ext uri="{FF2B5EF4-FFF2-40B4-BE49-F238E27FC236}">
                <a16:creationId xmlns:a16="http://schemas.microsoft.com/office/drawing/2014/main" id="{95073E87-61A8-6904-5A8C-0A7B702AA8F8}"/>
              </a:ext>
            </a:extLst>
          </p:cNvPr>
          <p:cNvSpPr/>
          <p:nvPr/>
        </p:nvSpPr>
        <p:spPr>
          <a:xfrm rot="292373">
            <a:off x="3756796" y="4762995"/>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 name="Google Shape;1467;p44">
            <a:extLst>
              <a:ext uri="{FF2B5EF4-FFF2-40B4-BE49-F238E27FC236}">
                <a16:creationId xmlns:a16="http://schemas.microsoft.com/office/drawing/2014/main" id="{D5C5B95D-D074-55BF-B391-F2403CAA9F86}"/>
              </a:ext>
            </a:extLst>
          </p:cNvPr>
          <p:cNvSpPr/>
          <p:nvPr/>
        </p:nvSpPr>
        <p:spPr>
          <a:xfrm rot="410879">
            <a:off x="3683088" y="4813271"/>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2" name="Google Shape;1468;p44">
            <a:extLst>
              <a:ext uri="{FF2B5EF4-FFF2-40B4-BE49-F238E27FC236}">
                <a16:creationId xmlns:a16="http://schemas.microsoft.com/office/drawing/2014/main" id="{8F5C402F-7482-C1C9-C1B5-6DF2F2308E79}"/>
              </a:ext>
            </a:extLst>
          </p:cNvPr>
          <p:cNvSpPr/>
          <p:nvPr/>
        </p:nvSpPr>
        <p:spPr>
          <a:xfrm rot="21133380">
            <a:off x="4214035" y="6357682"/>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3" name="Google Shape;1469;p44">
            <a:extLst>
              <a:ext uri="{FF2B5EF4-FFF2-40B4-BE49-F238E27FC236}">
                <a16:creationId xmlns:a16="http://schemas.microsoft.com/office/drawing/2014/main" id="{CC5FE77B-50D5-4C82-45B5-E5DCDEB59AE0}"/>
              </a:ext>
            </a:extLst>
          </p:cNvPr>
          <p:cNvSpPr/>
          <p:nvPr/>
        </p:nvSpPr>
        <p:spPr>
          <a:xfrm rot="21133380">
            <a:off x="4146231" y="6451691"/>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 name="Google Shape;1470;p44">
            <a:extLst>
              <a:ext uri="{FF2B5EF4-FFF2-40B4-BE49-F238E27FC236}">
                <a16:creationId xmlns:a16="http://schemas.microsoft.com/office/drawing/2014/main" id="{8FB976B8-171C-7E6D-AD16-CA5D05C5139B}"/>
              </a:ext>
            </a:extLst>
          </p:cNvPr>
          <p:cNvSpPr/>
          <p:nvPr/>
        </p:nvSpPr>
        <p:spPr>
          <a:xfrm rot="7885">
            <a:off x="4423208" y="6451694"/>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 name="Google Shape;1471;p44">
            <a:extLst>
              <a:ext uri="{FF2B5EF4-FFF2-40B4-BE49-F238E27FC236}">
                <a16:creationId xmlns:a16="http://schemas.microsoft.com/office/drawing/2014/main" id="{D98A8B40-A4CF-58A1-0A8B-D110156A65ED}"/>
              </a:ext>
            </a:extLst>
          </p:cNvPr>
          <p:cNvSpPr/>
          <p:nvPr/>
        </p:nvSpPr>
        <p:spPr>
          <a:xfrm rot="292373">
            <a:off x="4339551" y="6401519"/>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6" name="Google Shape;1472;p44">
            <a:extLst>
              <a:ext uri="{FF2B5EF4-FFF2-40B4-BE49-F238E27FC236}">
                <a16:creationId xmlns:a16="http://schemas.microsoft.com/office/drawing/2014/main" id="{EC8217F9-0EED-12D1-79B7-AE4F42315B96}"/>
              </a:ext>
            </a:extLst>
          </p:cNvPr>
          <p:cNvSpPr/>
          <p:nvPr/>
        </p:nvSpPr>
        <p:spPr>
          <a:xfrm rot="410879">
            <a:off x="4265844" y="6451795"/>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cxnSp>
        <p:nvCxnSpPr>
          <p:cNvPr id="47" name="Google Shape;1899;p50">
            <a:extLst>
              <a:ext uri="{FF2B5EF4-FFF2-40B4-BE49-F238E27FC236}">
                <a16:creationId xmlns:a16="http://schemas.microsoft.com/office/drawing/2014/main" id="{064DAB75-9DD4-386B-F8C9-4C8706BCF171}"/>
              </a:ext>
            </a:extLst>
          </p:cNvPr>
          <p:cNvCxnSpPr>
            <a:cxnSpLocks/>
            <a:stCxn id="24" idx="1"/>
            <a:endCxn id="25" idx="4"/>
          </p:cNvCxnSpPr>
          <p:nvPr/>
        </p:nvCxnSpPr>
        <p:spPr>
          <a:xfrm rot="10800000">
            <a:off x="5384272" y="5140942"/>
            <a:ext cx="2690468" cy="636167"/>
          </a:xfrm>
          <a:prstGeom prst="curvedConnector3">
            <a:avLst>
              <a:gd name="adj1" fmla="val 50000"/>
            </a:avLst>
          </a:prstGeom>
          <a:noFill/>
          <a:ln w="38100" cap="flat" cmpd="sng">
            <a:solidFill>
              <a:srgbClr val="000000"/>
            </a:solidFill>
            <a:prstDash val="solid"/>
            <a:round/>
            <a:headEnd type="none" w="med" len="med"/>
            <a:tailEnd type="triangle" w="med" len="med"/>
          </a:ln>
        </p:spPr>
      </p:cxnSp>
      <p:cxnSp>
        <p:nvCxnSpPr>
          <p:cNvPr id="48" name="Google Shape;1900;p50">
            <a:extLst>
              <a:ext uri="{FF2B5EF4-FFF2-40B4-BE49-F238E27FC236}">
                <a16:creationId xmlns:a16="http://schemas.microsoft.com/office/drawing/2014/main" id="{1B5944AE-8DE5-D61B-0A77-246E117817C4}"/>
              </a:ext>
            </a:extLst>
          </p:cNvPr>
          <p:cNvCxnSpPr>
            <a:cxnSpLocks/>
            <a:stCxn id="24" idx="1"/>
            <a:endCxn id="26" idx="4"/>
          </p:cNvCxnSpPr>
          <p:nvPr/>
        </p:nvCxnSpPr>
        <p:spPr>
          <a:xfrm rot="10800000" flipV="1">
            <a:off x="5380947" y="5777106"/>
            <a:ext cx="2693791" cy="866051"/>
          </a:xfrm>
          <a:prstGeom prst="curvedConnector3">
            <a:avLst>
              <a:gd name="adj1" fmla="val 50000"/>
            </a:avLst>
          </a:prstGeom>
          <a:noFill/>
          <a:ln w="38100" cap="flat" cmpd="sng">
            <a:solidFill>
              <a:srgbClr val="000000"/>
            </a:solidFill>
            <a:prstDash val="solid"/>
            <a:round/>
            <a:headEnd type="none" w="med" len="med"/>
            <a:tailEnd type="triangle" w="med" len="med"/>
          </a:ln>
        </p:spPr>
      </p:cxnSp>
      <p:sp>
        <p:nvSpPr>
          <p:cNvPr id="4" name="Text Placeholder 3">
            <a:extLst>
              <a:ext uri="{FF2B5EF4-FFF2-40B4-BE49-F238E27FC236}">
                <a16:creationId xmlns:a16="http://schemas.microsoft.com/office/drawing/2014/main" id="{D090A8BB-B149-373C-29B4-DA5784B754BC}"/>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EED9A649-0B92-D3FD-B9ED-F992EBD0F277}"/>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D2D693A9-57D4-7142-0414-22C854B26069}"/>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177922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2" name="Google Shape;1947;p51">
            <a:extLst>
              <a:ext uri="{FF2B5EF4-FFF2-40B4-BE49-F238E27FC236}">
                <a16:creationId xmlns:a16="http://schemas.microsoft.com/office/drawing/2014/main" id="{9B515A98-E4C8-929C-0627-FEAAE653970A}"/>
              </a:ext>
            </a:extLst>
          </p:cNvPr>
          <p:cNvSpPr/>
          <p:nvPr/>
        </p:nvSpPr>
        <p:spPr>
          <a:xfrm>
            <a:off x="2980267" y="2839253"/>
            <a:ext cx="7044267" cy="1306027"/>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r>
              <a:rPr lang="en" sz="3413">
                <a:latin typeface="Source Sans Pro"/>
                <a:ea typeface="Source Sans Pro"/>
                <a:cs typeface="Source Sans Pro"/>
                <a:sym typeface="Source Sans Pro"/>
              </a:rPr>
              <a:t>Maximum Parallelization: 12 Tasks</a:t>
            </a:r>
            <a:endParaRPr sz="3413">
              <a:latin typeface="Source Sans Pro"/>
              <a:ea typeface="Source Sans Pro"/>
              <a:cs typeface="Source Sans Pro"/>
              <a:sym typeface="Source Sans Pro"/>
            </a:endParaRPr>
          </a:p>
          <a:p>
            <a:pPr>
              <a:buClr>
                <a:schemeClr val="dk1"/>
              </a:buClr>
              <a:buSzPts val="1100"/>
            </a:pPr>
            <a:r>
              <a:rPr lang="en" sz="2560">
                <a:solidFill>
                  <a:schemeClr val="dk1"/>
                </a:solidFill>
                <a:latin typeface="Source Sans Pro"/>
                <a:ea typeface="Source Sans Pro"/>
                <a:cs typeface="Source Sans Pro"/>
                <a:sym typeface="Source Sans Pro"/>
              </a:rPr>
              <a:t>(6 executors, 2 cores each)</a:t>
            </a:r>
            <a:endParaRPr sz="3413">
              <a:latin typeface="Source Sans Pro"/>
              <a:ea typeface="Source Sans Pro"/>
              <a:cs typeface="Source Sans Pro"/>
              <a:sym typeface="Source Sans Pro"/>
            </a:endParaRPr>
          </a:p>
        </p:txBody>
      </p:sp>
      <p:sp>
        <p:nvSpPr>
          <p:cNvPr id="3" name="Google Shape;268;p29">
            <a:extLst>
              <a:ext uri="{FF2B5EF4-FFF2-40B4-BE49-F238E27FC236}">
                <a16:creationId xmlns:a16="http://schemas.microsoft.com/office/drawing/2014/main" id="{8CA1251B-3AA5-74D2-7B50-449FA43C6C84}"/>
              </a:ext>
            </a:extLst>
          </p:cNvPr>
          <p:cNvSpPr/>
          <p:nvPr/>
        </p:nvSpPr>
        <p:spPr>
          <a:xfrm>
            <a:off x="8415495"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4" name="Google Shape;268;p29">
            <a:extLst>
              <a:ext uri="{FF2B5EF4-FFF2-40B4-BE49-F238E27FC236}">
                <a16:creationId xmlns:a16="http://schemas.microsoft.com/office/drawing/2014/main" id="{BD8BA69F-F5A0-3AB5-805B-47E4CE598E17}"/>
              </a:ext>
            </a:extLst>
          </p:cNvPr>
          <p:cNvSpPr/>
          <p:nvPr/>
        </p:nvSpPr>
        <p:spPr>
          <a:xfrm>
            <a:off x="5994027" y="6161017"/>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5" name="Google Shape;268;p29">
            <a:extLst>
              <a:ext uri="{FF2B5EF4-FFF2-40B4-BE49-F238E27FC236}">
                <a16:creationId xmlns:a16="http://schemas.microsoft.com/office/drawing/2014/main" id="{487C4AC5-7E45-5FC2-BC45-F9EA3DBBBF1E}"/>
              </a:ext>
            </a:extLst>
          </p:cNvPr>
          <p:cNvSpPr/>
          <p:nvPr/>
        </p:nvSpPr>
        <p:spPr>
          <a:xfrm>
            <a:off x="3491279" y="6160846"/>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6" name="Google Shape;268;p29">
            <a:extLst>
              <a:ext uri="{FF2B5EF4-FFF2-40B4-BE49-F238E27FC236}">
                <a16:creationId xmlns:a16="http://schemas.microsoft.com/office/drawing/2014/main" id="{C456B47C-0B74-033B-CAA4-FD3526E4E252}"/>
              </a:ext>
            </a:extLst>
          </p:cNvPr>
          <p:cNvSpPr/>
          <p:nvPr/>
        </p:nvSpPr>
        <p:spPr>
          <a:xfrm>
            <a:off x="8415498"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7" name="Google Shape;268;p29">
            <a:extLst>
              <a:ext uri="{FF2B5EF4-FFF2-40B4-BE49-F238E27FC236}">
                <a16:creationId xmlns:a16="http://schemas.microsoft.com/office/drawing/2014/main" id="{E9831D1F-3FB3-366B-4739-B114DB2726A8}"/>
              </a:ext>
            </a:extLst>
          </p:cNvPr>
          <p:cNvSpPr/>
          <p:nvPr/>
        </p:nvSpPr>
        <p:spPr>
          <a:xfrm>
            <a:off x="5994029" y="453542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8" name="Google Shape;268;p29">
            <a:extLst>
              <a:ext uri="{FF2B5EF4-FFF2-40B4-BE49-F238E27FC236}">
                <a16:creationId xmlns:a16="http://schemas.microsoft.com/office/drawing/2014/main" id="{18180E98-9A0A-1724-F917-7C096381AEE2}"/>
              </a:ext>
            </a:extLst>
          </p:cNvPr>
          <p:cNvSpPr/>
          <p:nvPr/>
        </p:nvSpPr>
        <p:spPr>
          <a:xfrm>
            <a:off x="3491282" y="4535254"/>
            <a:ext cx="1192107" cy="683093"/>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9" name="Google Shape;1447;p44">
            <a:extLst>
              <a:ext uri="{FF2B5EF4-FFF2-40B4-BE49-F238E27FC236}">
                <a16:creationId xmlns:a16="http://schemas.microsoft.com/office/drawing/2014/main" id="{69DAE3DE-C6EA-1D9C-82CC-A103F133023C}"/>
              </a:ext>
            </a:extLst>
          </p:cNvPr>
          <p:cNvPicPr preferRelativeResize="0"/>
          <p:nvPr/>
        </p:nvPicPr>
        <p:blipFill>
          <a:blip r:embed="rId3">
            <a:alphaModFix/>
          </a:blip>
          <a:stretch>
            <a:fillRect/>
          </a:stretch>
        </p:blipFill>
        <p:spPr>
          <a:xfrm rot="21141435">
            <a:off x="3983964" y="4648911"/>
            <a:ext cx="667392" cy="324968"/>
          </a:xfrm>
          <a:prstGeom prst="rect">
            <a:avLst/>
          </a:prstGeom>
          <a:noFill/>
          <a:ln>
            <a:noFill/>
          </a:ln>
        </p:spPr>
      </p:pic>
      <p:pic>
        <p:nvPicPr>
          <p:cNvPr id="10" name="Google Shape;1449;p44">
            <a:extLst>
              <a:ext uri="{FF2B5EF4-FFF2-40B4-BE49-F238E27FC236}">
                <a16:creationId xmlns:a16="http://schemas.microsoft.com/office/drawing/2014/main" id="{6DF293F3-4B74-53EB-AF11-64FC4C327206}"/>
              </a:ext>
            </a:extLst>
          </p:cNvPr>
          <p:cNvPicPr preferRelativeResize="0"/>
          <p:nvPr/>
        </p:nvPicPr>
        <p:blipFill>
          <a:blip r:embed="rId3">
            <a:alphaModFix/>
          </a:blip>
          <a:stretch>
            <a:fillRect/>
          </a:stretch>
        </p:blipFill>
        <p:spPr>
          <a:xfrm rot="35">
            <a:off x="6547044" y="4605360"/>
            <a:ext cx="669484" cy="323608"/>
          </a:xfrm>
          <a:prstGeom prst="rect">
            <a:avLst/>
          </a:prstGeom>
          <a:noFill/>
          <a:ln>
            <a:noFill/>
          </a:ln>
        </p:spPr>
      </p:pic>
      <p:pic>
        <p:nvPicPr>
          <p:cNvPr id="11" name="Google Shape;1450;p44">
            <a:extLst>
              <a:ext uri="{FF2B5EF4-FFF2-40B4-BE49-F238E27FC236}">
                <a16:creationId xmlns:a16="http://schemas.microsoft.com/office/drawing/2014/main" id="{0073AE9B-83E4-1B72-8472-F12A9F8752B6}"/>
              </a:ext>
            </a:extLst>
          </p:cNvPr>
          <p:cNvPicPr preferRelativeResize="0"/>
          <p:nvPr/>
        </p:nvPicPr>
        <p:blipFill>
          <a:blip r:embed="rId3">
            <a:alphaModFix/>
          </a:blip>
          <a:stretch>
            <a:fillRect/>
          </a:stretch>
        </p:blipFill>
        <p:spPr>
          <a:xfrm rot="20491997">
            <a:off x="5971724" y="4591228"/>
            <a:ext cx="657896" cy="331045"/>
          </a:xfrm>
          <a:prstGeom prst="rect">
            <a:avLst/>
          </a:prstGeom>
          <a:noFill/>
          <a:ln>
            <a:noFill/>
          </a:ln>
        </p:spPr>
      </p:pic>
      <p:pic>
        <p:nvPicPr>
          <p:cNvPr id="12" name="Google Shape;1452;p44">
            <a:extLst>
              <a:ext uri="{FF2B5EF4-FFF2-40B4-BE49-F238E27FC236}">
                <a16:creationId xmlns:a16="http://schemas.microsoft.com/office/drawing/2014/main" id="{7FA99D7C-0C63-67DD-C1BF-5AFD3E7C5F46}"/>
              </a:ext>
            </a:extLst>
          </p:cNvPr>
          <p:cNvPicPr preferRelativeResize="0"/>
          <p:nvPr/>
        </p:nvPicPr>
        <p:blipFill>
          <a:blip r:embed="rId3">
            <a:alphaModFix/>
          </a:blip>
          <a:stretch>
            <a:fillRect/>
          </a:stretch>
        </p:blipFill>
        <p:spPr>
          <a:xfrm rot="20996859">
            <a:off x="8972231" y="4713827"/>
            <a:ext cx="665896" cy="325941"/>
          </a:xfrm>
          <a:prstGeom prst="rect">
            <a:avLst/>
          </a:prstGeom>
          <a:noFill/>
          <a:ln>
            <a:noFill/>
          </a:ln>
        </p:spPr>
      </p:pic>
      <p:pic>
        <p:nvPicPr>
          <p:cNvPr id="13" name="Google Shape;1453;p44">
            <a:extLst>
              <a:ext uri="{FF2B5EF4-FFF2-40B4-BE49-F238E27FC236}">
                <a16:creationId xmlns:a16="http://schemas.microsoft.com/office/drawing/2014/main" id="{F0377BFD-4682-23BA-C498-DCEFC954CF9F}"/>
              </a:ext>
            </a:extLst>
          </p:cNvPr>
          <p:cNvPicPr preferRelativeResize="0"/>
          <p:nvPr/>
        </p:nvPicPr>
        <p:blipFill>
          <a:blip r:embed="rId3">
            <a:alphaModFix/>
          </a:blip>
          <a:stretch>
            <a:fillRect/>
          </a:stretch>
        </p:blipFill>
        <p:spPr>
          <a:xfrm rot="499221">
            <a:off x="3396106" y="6287299"/>
            <a:ext cx="667017" cy="325217"/>
          </a:xfrm>
          <a:prstGeom prst="rect">
            <a:avLst/>
          </a:prstGeom>
          <a:noFill/>
          <a:ln>
            <a:noFill/>
          </a:ln>
        </p:spPr>
      </p:pic>
      <p:pic>
        <p:nvPicPr>
          <p:cNvPr id="14" name="Google Shape;1454;p44">
            <a:extLst>
              <a:ext uri="{FF2B5EF4-FFF2-40B4-BE49-F238E27FC236}">
                <a16:creationId xmlns:a16="http://schemas.microsoft.com/office/drawing/2014/main" id="{BA373D86-27AF-1ED8-138B-FE6CAA36FD44}"/>
              </a:ext>
            </a:extLst>
          </p:cNvPr>
          <p:cNvPicPr preferRelativeResize="0"/>
          <p:nvPr/>
        </p:nvPicPr>
        <p:blipFill>
          <a:blip r:embed="rId3">
            <a:alphaModFix/>
          </a:blip>
          <a:stretch>
            <a:fillRect/>
          </a:stretch>
        </p:blipFill>
        <p:spPr>
          <a:xfrm rot="499221">
            <a:off x="8374919" y="6287293"/>
            <a:ext cx="667017" cy="325217"/>
          </a:xfrm>
          <a:prstGeom prst="rect">
            <a:avLst/>
          </a:prstGeom>
          <a:noFill/>
          <a:ln>
            <a:noFill/>
          </a:ln>
        </p:spPr>
      </p:pic>
      <p:pic>
        <p:nvPicPr>
          <p:cNvPr id="15" name="Google Shape;1456;p44">
            <a:extLst>
              <a:ext uri="{FF2B5EF4-FFF2-40B4-BE49-F238E27FC236}">
                <a16:creationId xmlns:a16="http://schemas.microsoft.com/office/drawing/2014/main" id="{968055FA-D695-9603-2F61-CF6920E6C99A}"/>
              </a:ext>
            </a:extLst>
          </p:cNvPr>
          <p:cNvPicPr preferRelativeResize="0"/>
          <p:nvPr/>
        </p:nvPicPr>
        <p:blipFill>
          <a:blip r:embed="rId3">
            <a:alphaModFix/>
          </a:blip>
          <a:stretch>
            <a:fillRect/>
          </a:stretch>
        </p:blipFill>
        <p:spPr>
          <a:xfrm rot="20581156">
            <a:off x="5889203" y="6249153"/>
            <a:ext cx="659595" cy="329974"/>
          </a:xfrm>
          <a:prstGeom prst="rect">
            <a:avLst/>
          </a:prstGeom>
          <a:noFill/>
          <a:ln>
            <a:noFill/>
          </a:ln>
        </p:spPr>
      </p:pic>
      <p:pic>
        <p:nvPicPr>
          <p:cNvPr id="16" name="Google Shape;1457;p44">
            <a:extLst>
              <a:ext uri="{FF2B5EF4-FFF2-40B4-BE49-F238E27FC236}">
                <a16:creationId xmlns:a16="http://schemas.microsoft.com/office/drawing/2014/main" id="{B49B56C4-57B3-7B01-CBE4-C0E8C6AECA14}"/>
              </a:ext>
            </a:extLst>
          </p:cNvPr>
          <p:cNvPicPr preferRelativeResize="0"/>
          <p:nvPr/>
        </p:nvPicPr>
        <p:blipFill>
          <a:blip r:embed="rId3">
            <a:alphaModFix/>
          </a:blip>
          <a:stretch>
            <a:fillRect/>
          </a:stretch>
        </p:blipFill>
        <p:spPr>
          <a:xfrm rot="21121357">
            <a:off x="8971556" y="6359273"/>
            <a:ext cx="667210" cy="325090"/>
          </a:xfrm>
          <a:prstGeom prst="rect">
            <a:avLst/>
          </a:prstGeom>
          <a:noFill/>
          <a:ln>
            <a:noFill/>
          </a:ln>
        </p:spPr>
      </p:pic>
      <p:sp>
        <p:nvSpPr>
          <p:cNvPr id="17" name="Google Shape;1463;p44">
            <a:extLst>
              <a:ext uri="{FF2B5EF4-FFF2-40B4-BE49-F238E27FC236}">
                <a16:creationId xmlns:a16="http://schemas.microsoft.com/office/drawing/2014/main" id="{A98CC888-8693-82F8-A36F-59A5E8012205}"/>
              </a:ext>
            </a:extLst>
          </p:cNvPr>
          <p:cNvSpPr/>
          <p:nvPr/>
        </p:nvSpPr>
        <p:spPr>
          <a:xfrm rot="21133380">
            <a:off x="3631280" y="4719158"/>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8" name="Google Shape;1464;p44">
            <a:extLst>
              <a:ext uri="{FF2B5EF4-FFF2-40B4-BE49-F238E27FC236}">
                <a16:creationId xmlns:a16="http://schemas.microsoft.com/office/drawing/2014/main" id="{A93EF7B4-9819-D377-DCC6-C08A2198EDFE}"/>
              </a:ext>
            </a:extLst>
          </p:cNvPr>
          <p:cNvSpPr/>
          <p:nvPr/>
        </p:nvSpPr>
        <p:spPr>
          <a:xfrm rot="21133380">
            <a:off x="3563475" y="4813167"/>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19" name="Google Shape;1465;p44">
            <a:extLst>
              <a:ext uri="{FF2B5EF4-FFF2-40B4-BE49-F238E27FC236}">
                <a16:creationId xmlns:a16="http://schemas.microsoft.com/office/drawing/2014/main" id="{B3BCE7F1-8441-B63E-99AC-180FE33C7140}"/>
              </a:ext>
            </a:extLst>
          </p:cNvPr>
          <p:cNvSpPr/>
          <p:nvPr/>
        </p:nvSpPr>
        <p:spPr>
          <a:xfrm rot="7885">
            <a:off x="3840452" y="4813170"/>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0" name="Google Shape;1466;p44">
            <a:extLst>
              <a:ext uri="{FF2B5EF4-FFF2-40B4-BE49-F238E27FC236}">
                <a16:creationId xmlns:a16="http://schemas.microsoft.com/office/drawing/2014/main" id="{2CBB7E48-F6A8-373E-342E-A9758E9B4EDF}"/>
              </a:ext>
            </a:extLst>
          </p:cNvPr>
          <p:cNvSpPr/>
          <p:nvPr/>
        </p:nvSpPr>
        <p:spPr>
          <a:xfrm rot="292373">
            <a:off x="3756796" y="4762995"/>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1" name="Google Shape;1467;p44">
            <a:extLst>
              <a:ext uri="{FF2B5EF4-FFF2-40B4-BE49-F238E27FC236}">
                <a16:creationId xmlns:a16="http://schemas.microsoft.com/office/drawing/2014/main" id="{6D07A62C-85A8-A1AA-F3EB-EE0D343C9845}"/>
              </a:ext>
            </a:extLst>
          </p:cNvPr>
          <p:cNvSpPr/>
          <p:nvPr/>
        </p:nvSpPr>
        <p:spPr>
          <a:xfrm rot="410879">
            <a:off x="3683088" y="4813271"/>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2" name="Google Shape;1468;p44">
            <a:extLst>
              <a:ext uri="{FF2B5EF4-FFF2-40B4-BE49-F238E27FC236}">
                <a16:creationId xmlns:a16="http://schemas.microsoft.com/office/drawing/2014/main" id="{2931DFF3-48B3-B6A8-2069-E7A5B4ADEE02}"/>
              </a:ext>
            </a:extLst>
          </p:cNvPr>
          <p:cNvSpPr/>
          <p:nvPr/>
        </p:nvSpPr>
        <p:spPr>
          <a:xfrm rot="21133380">
            <a:off x="4214035" y="6357682"/>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3" name="Google Shape;1469;p44">
            <a:extLst>
              <a:ext uri="{FF2B5EF4-FFF2-40B4-BE49-F238E27FC236}">
                <a16:creationId xmlns:a16="http://schemas.microsoft.com/office/drawing/2014/main" id="{0BF7C1C6-68B0-BDB6-AAF0-D7E111BBB78A}"/>
              </a:ext>
            </a:extLst>
          </p:cNvPr>
          <p:cNvSpPr/>
          <p:nvPr/>
        </p:nvSpPr>
        <p:spPr>
          <a:xfrm rot="21133380">
            <a:off x="4146231" y="6451691"/>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4" name="Google Shape;1470;p44">
            <a:extLst>
              <a:ext uri="{FF2B5EF4-FFF2-40B4-BE49-F238E27FC236}">
                <a16:creationId xmlns:a16="http://schemas.microsoft.com/office/drawing/2014/main" id="{8DE3451A-2A15-8484-8D20-BA8905A91AEE}"/>
              </a:ext>
            </a:extLst>
          </p:cNvPr>
          <p:cNvSpPr/>
          <p:nvPr/>
        </p:nvSpPr>
        <p:spPr>
          <a:xfrm rot="7885">
            <a:off x="4423208" y="6451694"/>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5" name="Google Shape;1471;p44">
            <a:extLst>
              <a:ext uri="{FF2B5EF4-FFF2-40B4-BE49-F238E27FC236}">
                <a16:creationId xmlns:a16="http://schemas.microsoft.com/office/drawing/2014/main" id="{05D401C8-5EA1-432F-9770-96998BA86CD2}"/>
              </a:ext>
            </a:extLst>
          </p:cNvPr>
          <p:cNvSpPr/>
          <p:nvPr/>
        </p:nvSpPr>
        <p:spPr>
          <a:xfrm rot="292373">
            <a:off x="4339551" y="6401519"/>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6" name="Google Shape;1472;p44">
            <a:extLst>
              <a:ext uri="{FF2B5EF4-FFF2-40B4-BE49-F238E27FC236}">
                <a16:creationId xmlns:a16="http://schemas.microsoft.com/office/drawing/2014/main" id="{2F12B80A-1B05-8CB0-3E81-FDB0058D7193}"/>
              </a:ext>
            </a:extLst>
          </p:cNvPr>
          <p:cNvSpPr/>
          <p:nvPr/>
        </p:nvSpPr>
        <p:spPr>
          <a:xfrm rot="410879">
            <a:off x="4265844" y="6451795"/>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7" name="Google Shape;1473;p44">
            <a:extLst>
              <a:ext uri="{FF2B5EF4-FFF2-40B4-BE49-F238E27FC236}">
                <a16:creationId xmlns:a16="http://schemas.microsoft.com/office/drawing/2014/main" id="{F2353A33-BD13-D86F-20F4-72501E2151FE}"/>
              </a:ext>
            </a:extLst>
          </p:cNvPr>
          <p:cNvSpPr/>
          <p:nvPr/>
        </p:nvSpPr>
        <p:spPr>
          <a:xfrm rot="21133380">
            <a:off x="6739333" y="6354446"/>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8" name="Google Shape;1474;p44">
            <a:extLst>
              <a:ext uri="{FF2B5EF4-FFF2-40B4-BE49-F238E27FC236}">
                <a16:creationId xmlns:a16="http://schemas.microsoft.com/office/drawing/2014/main" id="{1F7F5511-32CA-9DD2-8172-E0F31C2EA09F}"/>
              </a:ext>
            </a:extLst>
          </p:cNvPr>
          <p:cNvSpPr/>
          <p:nvPr/>
        </p:nvSpPr>
        <p:spPr>
          <a:xfrm rot="21133380">
            <a:off x="6671529" y="6448455"/>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09" name="Google Shape;1475;p44">
            <a:extLst>
              <a:ext uri="{FF2B5EF4-FFF2-40B4-BE49-F238E27FC236}">
                <a16:creationId xmlns:a16="http://schemas.microsoft.com/office/drawing/2014/main" id="{030CABC1-7108-7D46-D4B4-C4E37A3504F3}"/>
              </a:ext>
            </a:extLst>
          </p:cNvPr>
          <p:cNvSpPr/>
          <p:nvPr/>
        </p:nvSpPr>
        <p:spPr>
          <a:xfrm rot="7885">
            <a:off x="6948505" y="6448458"/>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0" name="Google Shape;1476;p44">
            <a:extLst>
              <a:ext uri="{FF2B5EF4-FFF2-40B4-BE49-F238E27FC236}">
                <a16:creationId xmlns:a16="http://schemas.microsoft.com/office/drawing/2014/main" id="{8E560098-06FE-CA3E-31FC-60B68C4EA51B}"/>
              </a:ext>
            </a:extLst>
          </p:cNvPr>
          <p:cNvSpPr/>
          <p:nvPr/>
        </p:nvSpPr>
        <p:spPr>
          <a:xfrm rot="292373">
            <a:off x="6864849" y="6398283"/>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1" name="Google Shape;1477;p44">
            <a:extLst>
              <a:ext uri="{FF2B5EF4-FFF2-40B4-BE49-F238E27FC236}">
                <a16:creationId xmlns:a16="http://schemas.microsoft.com/office/drawing/2014/main" id="{FF18533D-4D14-0D0B-AD49-34C44D8111C0}"/>
              </a:ext>
            </a:extLst>
          </p:cNvPr>
          <p:cNvSpPr/>
          <p:nvPr/>
        </p:nvSpPr>
        <p:spPr>
          <a:xfrm rot="410879">
            <a:off x="6791141" y="6448560"/>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2" name="Google Shape;1478;p44">
            <a:extLst>
              <a:ext uri="{FF2B5EF4-FFF2-40B4-BE49-F238E27FC236}">
                <a16:creationId xmlns:a16="http://schemas.microsoft.com/office/drawing/2014/main" id="{A4B3C0BD-5DDA-026F-0C0A-7C2D3F518894}"/>
              </a:ext>
            </a:extLst>
          </p:cNvPr>
          <p:cNvSpPr/>
          <p:nvPr/>
        </p:nvSpPr>
        <p:spPr>
          <a:xfrm rot="21133380">
            <a:off x="8513164" y="4784562"/>
            <a:ext cx="186031" cy="90450"/>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3" name="Google Shape;1479;p44">
            <a:extLst>
              <a:ext uri="{FF2B5EF4-FFF2-40B4-BE49-F238E27FC236}">
                <a16:creationId xmlns:a16="http://schemas.microsoft.com/office/drawing/2014/main" id="{42B8C9FF-361F-3084-6D03-12610517E460}"/>
              </a:ext>
            </a:extLst>
          </p:cNvPr>
          <p:cNvSpPr/>
          <p:nvPr/>
        </p:nvSpPr>
        <p:spPr>
          <a:xfrm rot="21133380">
            <a:off x="8445360" y="4878571"/>
            <a:ext cx="186031" cy="90450"/>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4" name="Google Shape;1480;p44">
            <a:extLst>
              <a:ext uri="{FF2B5EF4-FFF2-40B4-BE49-F238E27FC236}">
                <a16:creationId xmlns:a16="http://schemas.microsoft.com/office/drawing/2014/main" id="{DA2B5ADE-1157-4C60-51DF-8723CC3057B9}"/>
              </a:ext>
            </a:extLst>
          </p:cNvPr>
          <p:cNvSpPr/>
          <p:nvPr/>
        </p:nvSpPr>
        <p:spPr>
          <a:xfrm rot="7885">
            <a:off x="8722337" y="4878574"/>
            <a:ext cx="186027" cy="90453"/>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5" name="Google Shape;1481;p44">
            <a:extLst>
              <a:ext uri="{FF2B5EF4-FFF2-40B4-BE49-F238E27FC236}">
                <a16:creationId xmlns:a16="http://schemas.microsoft.com/office/drawing/2014/main" id="{168E2167-98BC-BE22-FA86-3E45437DEE26}"/>
              </a:ext>
            </a:extLst>
          </p:cNvPr>
          <p:cNvSpPr/>
          <p:nvPr/>
        </p:nvSpPr>
        <p:spPr>
          <a:xfrm rot="292373">
            <a:off x="8638680" y="4828399"/>
            <a:ext cx="185845" cy="90354"/>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16" name="Google Shape;1482;p44">
            <a:extLst>
              <a:ext uri="{FF2B5EF4-FFF2-40B4-BE49-F238E27FC236}">
                <a16:creationId xmlns:a16="http://schemas.microsoft.com/office/drawing/2014/main" id="{CB0C6662-F7FE-C938-356C-6C520B191556}"/>
              </a:ext>
            </a:extLst>
          </p:cNvPr>
          <p:cNvSpPr/>
          <p:nvPr/>
        </p:nvSpPr>
        <p:spPr>
          <a:xfrm rot="410879">
            <a:off x="8564973" y="4878675"/>
            <a:ext cx="186074" cy="90233"/>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pic>
        <p:nvPicPr>
          <p:cNvPr id="417" name="Google Shape;392;p31">
            <a:extLst>
              <a:ext uri="{FF2B5EF4-FFF2-40B4-BE49-F238E27FC236}">
                <a16:creationId xmlns:a16="http://schemas.microsoft.com/office/drawing/2014/main" id="{F0D006F5-3808-E7E3-E33F-E96A5CADBA2C}"/>
              </a:ext>
            </a:extLst>
          </p:cNvPr>
          <p:cNvPicPr>
            <a:picLocks/>
          </p:cNvPicPr>
          <p:nvPr/>
        </p:nvPicPr>
        <p:blipFill>
          <a:blip r:embed="rId4"/>
          <a:srcRect/>
          <a:stretch/>
        </p:blipFill>
        <p:spPr>
          <a:xfrm>
            <a:off x="8251863" y="6602940"/>
            <a:ext cx="696030" cy="835237"/>
          </a:xfrm>
          <a:prstGeom prst="rect">
            <a:avLst/>
          </a:prstGeom>
          <a:noFill/>
          <a:ln>
            <a:noFill/>
          </a:ln>
          <a:effectLst>
            <a:outerShdw blurRad="57150" dist="38100" dir="2760000" algn="bl" rotWithShape="0">
              <a:srgbClr val="000000">
                <a:alpha val="86000"/>
              </a:srgbClr>
            </a:outerShdw>
          </a:effectLst>
        </p:spPr>
      </p:pic>
      <p:pic>
        <p:nvPicPr>
          <p:cNvPr id="418" name="Google Shape;392;p31">
            <a:extLst>
              <a:ext uri="{FF2B5EF4-FFF2-40B4-BE49-F238E27FC236}">
                <a16:creationId xmlns:a16="http://schemas.microsoft.com/office/drawing/2014/main" id="{4528FD2F-CE8C-537C-2284-69DFC2BE6C3C}"/>
              </a:ext>
            </a:extLst>
          </p:cNvPr>
          <p:cNvPicPr>
            <a:picLocks/>
          </p:cNvPicPr>
          <p:nvPr/>
        </p:nvPicPr>
        <p:blipFill>
          <a:blip r:embed="rId4"/>
          <a:srcRect/>
          <a:stretch/>
        </p:blipFill>
        <p:spPr>
          <a:xfrm>
            <a:off x="9128391" y="6602641"/>
            <a:ext cx="696030" cy="835237"/>
          </a:xfrm>
          <a:prstGeom prst="rect">
            <a:avLst/>
          </a:prstGeom>
          <a:noFill/>
          <a:ln>
            <a:noFill/>
          </a:ln>
          <a:effectLst>
            <a:outerShdw blurRad="57150" dist="38100" dir="2760000" algn="bl" rotWithShape="0">
              <a:srgbClr val="000000">
                <a:alpha val="86000"/>
              </a:srgbClr>
            </a:outerShdw>
          </a:effectLst>
        </p:spPr>
      </p:pic>
      <p:pic>
        <p:nvPicPr>
          <p:cNvPr id="419" name="Google Shape;392;p31">
            <a:extLst>
              <a:ext uri="{FF2B5EF4-FFF2-40B4-BE49-F238E27FC236}">
                <a16:creationId xmlns:a16="http://schemas.microsoft.com/office/drawing/2014/main" id="{46917952-DD5C-FA51-CA1B-847DE2DE65B9}"/>
              </a:ext>
            </a:extLst>
          </p:cNvPr>
          <p:cNvPicPr>
            <a:picLocks/>
          </p:cNvPicPr>
          <p:nvPr/>
        </p:nvPicPr>
        <p:blipFill>
          <a:blip r:embed="rId4"/>
          <a:srcRect/>
          <a:stretch/>
        </p:blipFill>
        <p:spPr>
          <a:xfrm>
            <a:off x="5830394" y="6602940"/>
            <a:ext cx="696030" cy="835237"/>
          </a:xfrm>
          <a:prstGeom prst="rect">
            <a:avLst/>
          </a:prstGeom>
          <a:noFill/>
          <a:ln>
            <a:noFill/>
          </a:ln>
          <a:effectLst>
            <a:outerShdw blurRad="57150" dist="38100" dir="2760000" algn="bl" rotWithShape="0">
              <a:srgbClr val="000000">
                <a:alpha val="86000"/>
              </a:srgbClr>
            </a:outerShdw>
          </a:effectLst>
        </p:spPr>
      </p:pic>
      <p:pic>
        <p:nvPicPr>
          <p:cNvPr id="420" name="Google Shape;392;p31">
            <a:extLst>
              <a:ext uri="{FF2B5EF4-FFF2-40B4-BE49-F238E27FC236}">
                <a16:creationId xmlns:a16="http://schemas.microsoft.com/office/drawing/2014/main" id="{B39224BF-E230-81E1-FD73-F15B070C1F4C}"/>
              </a:ext>
            </a:extLst>
          </p:cNvPr>
          <p:cNvPicPr>
            <a:picLocks/>
          </p:cNvPicPr>
          <p:nvPr/>
        </p:nvPicPr>
        <p:blipFill>
          <a:blip r:embed="rId4"/>
          <a:srcRect/>
          <a:stretch/>
        </p:blipFill>
        <p:spPr>
          <a:xfrm>
            <a:off x="6706923" y="6602641"/>
            <a:ext cx="696030" cy="835237"/>
          </a:xfrm>
          <a:prstGeom prst="rect">
            <a:avLst/>
          </a:prstGeom>
          <a:noFill/>
          <a:ln>
            <a:noFill/>
          </a:ln>
          <a:effectLst>
            <a:outerShdw blurRad="57150" dist="38100" dir="2760000" algn="bl" rotWithShape="0">
              <a:srgbClr val="000000">
                <a:alpha val="86000"/>
              </a:srgbClr>
            </a:outerShdw>
          </a:effectLst>
        </p:spPr>
      </p:pic>
      <p:pic>
        <p:nvPicPr>
          <p:cNvPr id="421" name="Google Shape;392;p31">
            <a:extLst>
              <a:ext uri="{FF2B5EF4-FFF2-40B4-BE49-F238E27FC236}">
                <a16:creationId xmlns:a16="http://schemas.microsoft.com/office/drawing/2014/main" id="{475D4879-A550-B4B4-A738-3C4BF078F448}"/>
              </a:ext>
            </a:extLst>
          </p:cNvPr>
          <p:cNvPicPr>
            <a:picLocks/>
          </p:cNvPicPr>
          <p:nvPr/>
        </p:nvPicPr>
        <p:blipFill>
          <a:blip r:embed="rId4"/>
          <a:srcRect/>
          <a:stretch/>
        </p:blipFill>
        <p:spPr>
          <a:xfrm>
            <a:off x="3327647" y="6603187"/>
            <a:ext cx="696030" cy="835237"/>
          </a:xfrm>
          <a:prstGeom prst="rect">
            <a:avLst/>
          </a:prstGeom>
          <a:noFill/>
          <a:ln>
            <a:noFill/>
          </a:ln>
          <a:effectLst>
            <a:outerShdw blurRad="57150" dist="38100" dir="2760000" algn="bl" rotWithShape="0">
              <a:srgbClr val="000000">
                <a:alpha val="86000"/>
              </a:srgbClr>
            </a:outerShdw>
          </a:effectLst>
        </p:spPr>
      </p:pic>
      <p:pic>
        <p:nvPicPr>
          <p:cNvPr id="422" name="Google Shape;392;p31">
            <a:extLst>
              <a:ext uri="{FF2B5EF4-FFF2-40B4-BE49-F238E27FC236}">
                <a16:creationId xmlns:a16="http://schemas.microsoft.com/office/drawing/2014/main" id="{267BD68D-CFE7-B151-9C5D-44325A1F4022}"/>
              </a:ext>
            </a:extLst>
          </p:cNvPr>
          <p:cNvPicPr>
            <a:picLocks/>
          </p:cNvPicPr>
          <p:nvPr/>
        </p:nvPicPr>
        <p:blipFill>
          <a:blip r:embed="rId4"/>
          <a:srcRect/>
          <a:stretch/>
        </p:blipFill>
        <p:spPr>
          <a:xfrm>
            <a:off x="4204176" y="6602470"/>
            <a:ext cx="696030" cy="835237"/>
          </a:xfrm>
          <a:prstGeom prst="rect">
            <a:avLst/>
          </a:prstGeom>
          <a:noFill/>
          <a:ln>
            <a:noFill/>
          </a:ln>
          <a:effectLst>
            <a:outerShdw blurRad="57150" dist="38100" dir="2760000" algn="bl" rotWithShape="0">
              <a:srgbClr val="000000">
                <a:alpha val="86000"/>
              </a:srgbClr>
            </a:outerShdw>
          </a:effectLst>
        </p:spPr>
      </p:pic>
      <p:pic>
        <p:nvPicPr>
          <p:cNvPr id="423" name="Google Shape;392;p31">
            <a:extLst>
              <a:ext uri="{FF2B5EF4-FFF2-40B4-BE49-F238E27FC236}">
                <a16:creationId xmlns:a16="http://schemas.microsoft.com/office/drawing/2014/main" id="{5485C4C1-3009-E14A-CDD3-9CDCBBA774E1}"/>
              </a:ext>
            </a:extLst>
          </p:cNvPr>
          <p:cNvPicPr>
            <a:picLocks/>
          </p:cNvPicPr>
          <p:nvPr/>
        </p:nvPicPr>
        <p:blipFill>
          <a:blip r:embed="rId4"/>
          <a:srcRect/>
          <a:stretch/>
        </p:blipFill>
        <p:spPr>
          <a:xfrm>
            <a:off x="8251866" y="4977347"/>
            <a:ext cx="696030" cy="835237"/>
          </a:xfrm>
          <a:prstGeom prst="rect">
            <a:avLst/>
          </a:prstGeom>
          <a:noFill/>
          <a:ln>
            <a:noFill/>
          </a:ln>
          <a:effectLst>
            <a:outerShdw blurRad="57150" dist="38100" dir="2760000" algn="bl" rotWithShape="0">
              <a:srgbClr val="000000">
                <a:alpha val="86000"/>
              </a:srgbClr>
            </a:outerShdw>
          </a:effectLst>
        </p:spPr>
      </p:pic>
      <p:pic>
        <p:nvPicPr>
          <p:cNvPr id="424" name="Google Shape;392;p31">
            <a:extLst>
              <a:ext uri="{FF2B5EF4-FFF2-40B4-BE49-F238E27FC236}">
                <a16:creationId xmlns:a16="http://schemas.microsoft.com/office/drawing/2014/main" id="{A00DB65A-F845-1974-F8CA-AC6A4A9D87EB}"/>
              </a:ext>
            </a:extLst>
          </p:cNvPr>
          <p:cNvPicPr>
            <a:picLocks/>
          </p:cNvPicPr>
          <p:nvPr/>
        </p:nvPicPr>
        <p:blipFill>
          <a:blip r:embed="rId4"/>
          <a:srcRect/>
          <a:stretch/>
        </p:blipFill>
        <p:spPr>
          <a:xfrm>
            <a:off x="9128394" y="4977048"/>
            <a:ext cx="696030" cy="835237"/>
          </a:xfrm>
          <a:prstGeom prst="rect">
            <a:avLst/>
          </a:prstGeom>
          <a:noFill/>
          <a:ln>
            <a:noFill/>
          </a:ln>
          <a:effectLst>
            <a:outerShdw blurRad="57150" dist="38100" dir="2760000" algn="bl" rotWithShape="0">
              <a:srgbClr val="000000">
                <a:alpha val="86000"/>
              </a:srgbClr>
            </a:outerShdw>
          </a:effectLst>
        </p:spPr>
      </p:pic>
      <p:pic>
        <p:nvPicPr>
          <p:cNvPr id="425" name="Google Shape;392;p31">
            <a:extLst>
              <a:ext uri="{FF2B5EF4-FFF2-40B4-BE49-F238E27FC236}">
                <a16:creationId xmlns:a16="http://schemas.microsoft.com/office/drawing/2014/main" id="{C1F97607-BE1D-A047-DC5E-9B42749D07EF}"/>
              </a:ext>
            </a:extLst>
          </p:cNvPr>
          <p:cNvPicPr>
            <a:picLocks/>
          </p:cNvPicPr>
          <p:nvPr/>
        </p:nvPicPr>
        <p:blipFill>
          <a:blip r:embed="rId4"/>
          <a:srcRect/>
          <a:stretch/>
        </p:blipFill>
        <p:spPr>
          <a:xfrm>
            <a:off x="5830397" y="4977347"/>
            <a:ext cx="696030" cy="835237"/>
          </a:xfrm>
          <a:prstGeom prst="rect">
            <a:avLst/>
          </a:prstGeom>
          <a:noFill/>
          <a:ln>
            <a:noFill/>
          </a:ln>
          <a:effectLst>
            <a:outerShdw blurRad="57150" dist="38100" dir="2760000" algn="bl" rotWithShape="0">
              <a:srgbClr val="000000">
                <a:alpha val="86000"/>
              </a:srgbClr>
            </a:outerShdw>
          </a:effectLst>
        </p:spPr>
      </p:pic>
      <p:pic>
        <p:nvPicPr>
          <p:cNvPr id="426" name="Google Shape;392;p31">
            <a:extLst>
              <a:ext uri="{FF2B5EF4-FFF2-40B4-BE49-F238E27FC236}">
                <a16:creationId xmlns:a16="http://schemas.microsoft.com/office/drawing/2014/main" id="{5E246BC3-8B25-D40E-E4C3-9CB6B521CC1C}"/>
              </a:ext>
            </a:extLst>
          </p:cNvPr>
          <p:cNvPicPr>
            <a:picLocks/>
          </p:cNvPicPr>
          <p:nvPr/>
        </p:nvPicPr>
        <p:blipFill>
          <a:blip r:embed="rId4"/>
          <a:srcRect/>
          <a:stretch/>
        </p:blipFill>
        <p:spPr>
          <a:xfrm>
            <a:off x="6706925" y="4977048"/>
            <a:ext cx="696030" cy="835237"/>
          </a:xfrm>
          <a:prstGeom prst="rect">
            <a:avLst/>
          </a:prstGeom>
          <a:noFill/>
          <a:ln>
            <a:noFill/>
          </a:ln>
          <a:effectLst>
            <a:outerShdw blurRad="57150" dist="38100" dir="2760000" algn="bl" rotWithShape="0">
              <a:srgbClr val="000000">
                <a:alpha val="86000"/>
              </a:srgbClr>
            </a:outerShdw>
          </a:effectLst>
        </p:spPr>
      </p:pic>
      <p:pic>
        <p:nvPicPr>
          <p:cNvPr id="427" name="Google Shape;392;p31">
            <a:extLst>
              <a:ext uri="{FF2B5EF4-FFF2-40B4-BE49-F238E27FC236}">
                <a16:creationId xmlns:a16="http://schemas.microsoft.com/office/drawing/2014/main" id="{296C09B8-07BA-341D-777D-ABD8F0EB03A7}"/>
              </a:ext>
            </a:extLst>
          </p:cNvPr>
          <p:cNvPicPr>
            <a:picLocks/>
          </p:cNvPicPr>
          <p:nvPr/>
        </p:nvPicPr>
        <p:blipFill>
          <a:blip r:embed="rId4"/>
          <a:srcRect/>
          <a:stretch/>
        </p:blipFill>
        <p:spPr>
          <a:xfrm>
            <a:off x="3327650" y="4979211"/>
            <a:ext cx="696030" cy="835237"/>
          </a:xfrm>
          <a:prstGeom prst="rect">
            <a:avLst/>
          </a:prstGeom>
          <a:noFill/>
          <a:ln>
            <a:noFill/>
          </a:ln>
          <a:effectLst>
            <a:outerShdw blurRad="57150" dist="38100" dir="2760000" algn="bl" rotWithShape="0">
              <a:srgbClr val="000000">
                <a:alpha val="86000"/>
              </a:srgbClr>
            </a:outerShdw>
          </a:effectLst>
        </p:spPr>
      </p:pic>
      <p:pic>
        <p:nvPicPr>
          <p:cNvPr id="428" name="Google Shape;392;p31">
            <a:extLst>
              <a:ext uri="{FF2B5EF4-FFF2-40B4-BE49-F238E27FC236}">
                <a16:creationId xmlns:a16="http://schemas.microsoft.com/office/drawing/2014/main" id="{704074CB-7D02-B02E-9750-FFEA765105F4}"/>
              </a:ext>
            </a:extLst>
          </p:cNvPr>
          <p:cNvPicPr>
            <a:picLocks/>
          </p:cNvPicPr>
          <p:nvPr/>
        </p:nvPicPr>
        <p:blipFill>
          <a:blip r:embed="rId4"/>
          <a:srcRect/>
          <a:stretch/>
        </p:blipFill>
        <p:spPr>
          <a:xfrm>
            <a:off x="4204178" y="4976878"/>
            <a:ext cx="696030" cy="835237"/>
          </a:xfrm>
          <a:prstGeom prst="rect">
            <a:avLst/>
          </a:prstGeom>
          <a:noFill/>
          <a:ln>
            <a:noFill/>
          </a:ln>
          <a:effectLst>
            <a:outerShdw blurRad="57150" dist="38100" dir="2760000" algn="bl" rotWithShape="0">
              <a:srgbClr val="000000">
                <a:alpha val="86000"/>
              </a:srgbClr>
            </a:outerShdw>
          </a:effectLst>
        </p:spPr>
      </p:pic>
      <p:sp>
        <p:nvSpPr>
          <p:cNvPr id="429" name="Google Shape;1999;p51">
            <a:extLst>
              <a:ext uri="{FF2B5EF4-FFF2-40B4-BE49-F238E27FC236}">
                <a16:creationId xmlns:a16="http://schemas.microsoft.com/office/drawing/2014/main" id="{CD570C61-AA8B-FCBB-4E90-8861FE6CBE33}"/>
              </a:ext>
            </a:extLst>
          </p:cNvPr>
          <p:cNvSpPr/>
          <p:nvPr/>
        </p:nvSpPr>
        <p:spPr>
          <a:xfrm>
            <a:off x="8192187" y="4928006"/>
            <a:ext cx="819292"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0" name="Google Shape;1999;p51">
            <a:extLst>
              <a:ext uri="{FF2B5EF4-FFF2-40B4-BE49-F238E27FC236}">
                <a16:creationId xmlns:a16="http://schemas.microsoft.com/office/drawing/2014/main" id="{39D9411A-FBEF-B6AD-535E-B5F5338FD8B4}"/>
              </a:ext>
            </a:extLst>
          </p:cNvPr>
          <p:cNvSpPr/>
          <p:nvPr/>
        </p:nvSpPr>
        <p:spPr>
          <a:xfrm>
            <a:off x="9062684" y="4928006"/>
            <a:ext cx="819291"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1" name="Google Shape;1999;p51">
            <a:extLst>
              <a:ext uri="{FF2B5EF4-FFF2-40B4-BE49-F238E27FC236}">
                <a16:creationId xmlns:a16="http://schemas.microsoft.com/office/drawing/2014/main" id="{2CC38750-26EB-9D0D-05CA-3ADAEDC41742}"/>
              </a:ext>
            </a:extLst>
          </p:cNvPr>
          <p:cNvSpPr/>
          <p:nvPr/>
        </p:nvSpPr>
        <p:spPr>
          <a:xfrm>
            <a:off x="5785520" y="4928006"/>
            <a:ext cx="819292"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2" name="Google Shape;1999;p51">
            <a:extLst>
              <a:ext uri="{FF2B5EF4-FFF2-40B4-BE49-F238E27FC236}">
                <a16:creationId xmlns:a16="http://schemas.microsoft.com/office/drawing/2014/main" id="{A9951E8F-1784-3559-E3EA-505C0B0FB8CF}"/>
              </a:ext>
            </a:extLst>
          </p:cNvPr>
          <p:cNvSpPr/>
          <p:nvPr/>
        </p:nvSpPr>
        <p:spPr>
          <a:xfrm>
            <a:off x="6656017" y="4928006"/>
            <a:ext cx="819291"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3" name="Google Shape;1999;p51">
            <a:extLst>
              <a:ext uri="{FF2B5EF4-FFF2-40B4-BE49-F238E27FC236}">
                <a16:creationId xmlns:a16="http://schemas.microsoft.com/office/drawing/2014/main" id="{24914EE5-3B7C-37B7-9952-33ADB5C38E15}"/>
              </a:ext>
            </a:extLst>
          </p:cNvPr>
          <p:cNvSpPr/>
          <p:nvPr/>
        </p:nvSpPr>
        <p:spPr>
          <a:xfrm>
            <a:off x="3276441" y="4928006"/>
            <a:ext cx="819292"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4" name="Google Shape;1999;p51">
            <a:extLst>
              <a:ext uri="{FF2B5EF4-FFF2-40B4-BE49-F238E27FC236}">
                <a16:creationId xmlns:a16="http://schemas.microsoft.com/office/drawing/2014/main" id="{B190021E-EE23-62C4-93EC-CA8413C794A8}"/>
              </a:ext>
            </a:extLst>
          </p:cNvPr>
          <p:cNvSpPr/>
          <p:nvPr/>
        </p:nvSpPr>
        <p:spPr>
          <a:xfrm>
            <a:off x="4146940" y="4928006"/>
            <a:ext cx="819291"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5" name="Google Shape;1999;p51">
            <a:extLst>
              <a:ext uri="{FF2B5EF4-FFF2-40B4-BE49-F238E27FC236}">
                <a16:creationId xmlns:a16="http://schemas.microsoft.com/office/drawing/2014/main" id="{BBABF1D4-D26D-E1EC-89F1-DE62A4B0622F}"/>
              </a:ext>
            </a:extLst>
          </p:cNvPr>
          <p:cNvSpPr/>
          <p:nvPr/>
        </p:nvSpPr>
        <p:spPr>
          <a:xfrm>
            <a:off x="8192187" y="6566588"/>
            <a:ext cx="819292"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6" name="Google Shape;1999;p51">
            <a:extLst>
              <a:ext uri="{FF2B5EF4-FFF2-40B4-BE49-F238E27FC236}">
                <a16:creationId xmlns:a16="http://schemas.microsoft.com/office/drawing/2014/main" id="{2F8CC659-835D-1434-87F7-52218D5311A4}"/>
              </a:ext>
            </a:extLst>
          </p:cNvPr>
          <p:cNvSpPr/>
          <p:nvPr/>
        </p:nvSpPr>
        <p:spPr>
          <a:xfrm>
            <a:off x="9062684" y="6566588"/>
            <a:ext cx="819291"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7" name="Google Shape;1999;p51">
            <a:extLst>
              <a:ext uri="{FF2B5EF4-FFF2-40B4-BE49-F238E27FC236}">
                <a16:creationId xmlns:a16="http://schemas.microsoft.com/office/drawing/2014/main" id="{E92C59D0-4291-52D5-9823-56D79E609DC1}"/>
              </a:ext>
            </a:extLst>
          </p:cNvPr>
          <p:cNvSpPr/>
          <p:nvPr/>
        </p:nvSpPr>
        <p:spPr>
          <a:xfrm>
            <a:off x="5785520" y="6566588"/>
            <a:ext cx="819292"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8" name="Google Shape;1999;p51">
            <a:extLst>
              <a:ext uri="{FF2B5EF4-FFF2-40B4-BE49-F238E27FC236}">
                <a16:creationId xmlns:a16="http://schemas.microsoft.com/office/drawing/2014/main" id="{0324FE0F-2A4A-5E1C-AEC1-8638875AEABE}"/>
              </a:ext>
            </a:extLst>
          </p:cNvPr>
          <p:cNvSpPr/>
          <p:nvPr/>
        </p:nvSpPr>
        <p:spPr>
          <a:xfrm>
            <a:off x="6656017" y="6566588"/>
            <a:ext cx="819291"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39" name="Google Shape;1999;p51">
            <a:extLst>
              <a:ext uri="{FF2B5EF4-FFF2-40B4-BE49-F238E27FC236}">
                <a16:creationId xmlns:a16="http://schemas.microsoft.com/office/drawing/2014/main" id="{BE8F5B8C-EAD3-3F6E-49A5-8F39AA1BAE1E}"/>
              </a:ext>
            </a:extLst>
          </p:cNvPr>
          <p:cNvSpPr/>
          <p:nvPr/>
        </p:nvSpPr>
        <p:spPr>
          <a:xfrm>
            <a:off x="3276441" y="6566588"/>
            <a:ext cx="819292"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40" name="Google Shape;1999;p51">
            <a:extLst>
              <a:ext uri="{FF2B5EF4-FFF2-40B4-BE49-F238E27FC236}">
                <a16:creationId xmlns:a16="http://schemas.microsoft.com/office/drawing/2014/main" id="{1E9BE6BF-0973-F294-9102-FC7A6C11496E}"/>
              </a:ext>
            </a:extLst>
          </p:cNvPr>
          <p:cNvSpPr/>
          <p:nvPr/>
        </p:nvSpPr>
        <p:spPr>
          <a:xfrm>
            <a:off x="4146940" y="6566588"/>
            <a:ext cx="819291" cy="972908"/>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22" name="Text Placeholder 21">
            <a:extLst>
              <a:ext uri="{FF2B5EF4-FFF2-40B4-BE49-F238E27FC236}">
                <a16:creationId xmlns:a16="http://schemas.microsoft.com/office/drawing/2014/main" id="{D21EE3A2-D96F-6478-5C9D-F73333357263}"/>
              </a:ext>
            </a:extLst>
          </p:cNvPr>
          <p:cNvSpPr>
            <a:spLocks noGrp="1"/>
          </p:cNvSpPr>
          <p:nvPr>
            <p:ph type="body" sz="quarter" idx="15"/>
          </p:nvPr>
        </p:nvSpPr>
        <p:spPr/>
        <p:txBody>
          <a:bodyPr/>
          <a:lstStyle/>
          <a:p>
            <a:endParaRPr lang="en-IT"/>
          </a:p>
        </p:txBody>
      </p:sp>
      <p:sp>
        <p:nvSpPr>
          <p:cNvPr id="24" name="Text Placeholder 23">
            <a:extLst>
              <a:ext uri="{FF2B5EF4-FFF2-40B4-BE49-F238E27FC236}">
                <a16:creationId xmlns:a16="http://schemas.microsoft.com/office/drawing/2014/main" id="{509D4E3F-249D-8CB1-83A1-4D8CB24DA61C}"/>
              </a:ext>
            </a:extLst>
          </p:cNvPr>
          <p:cNvSpPr>
            <a:spLocks noGrp="1"/>
          </p:cNvSpPr>
          <p:nvPr>
            <p:ph type="body" sz="quarter" idx="17"/>
          </p:nvPr>
        </p:nvSpPr>
        <p:spPr/>
        <p:txBody>
          <a:bodyPr/>
          <a:lstStyle/>
          <a:p>
            <a:endParaRPr lang="en-IT"/>
          </a:p>
        </p:txBody>
      </p:sp>
      <p:sp>
        <p:nvSpPr>
          <p:cNvPr id="23" name="Text Placeholder 22">
            <a:extLst>
              <a:ext uri="{FF2B5EF4-FFF2-40B4-BE49-F238E27FC236}">
                <a16:creationId xmlns:a16="http://schemas.microsoft.com/office/drawing/2014/main" id="{DB2FA07B-B11E-E079-20E3-BB445E602BDF}"/>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21820825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20" name="Group 19">
            <a:extLst>
              <a:ext uri="{FF2B5EF4-FFF2-40B4-BE49-F238E27FC236}">
                <a16:creationId xmlns:a16="http://schemas.microsoft.com/office/drawing/2014/main" id="{7927F086-F01B-A1B3-AEA7-A88354F67F15}"/>
              </a:ext>
            </a:extLst>
          </p:cNvPr>
          <p:cNvGrpSpPr/>
          <p:nvPr/>
        </p:nvGrpSpPr>
        <p:grpSpPr>
          <a:xfrm>
            <a:off x="3327647" y="2899572"/>
            <a:ext cx="6496777" cy="4538852"/>
            <a:chOff x="2339752" y="1181512"/>
            <a:chExt cx="4568046" cy="3191380"/>
          </a:xfrm>
        </p:grpSpPr>
        <p:grpSp>
          <p:nvGrpSpPr>
            <p:cNvPr id="21" name="Group 20">
              <a:extLst>
                <a:ext uri="{FF2B5EF4-FFF2-40B4-BE49-F238E27FC236}">
                  <a16:creationId xmlns:a16="http://schemas.microsoft.com/office/drawing/2014/main" id="{9791584C-9DA8-0B89-981D-C32DAB5E69A0}"/>
                </a:ext>
              </a:extLst>
            </p:cNvPr>
            <p:cNvGrpSpPr/>
            <p:nvPr/>
          </p:nvGrpSpPr>
          <p:grpSpPr>
            <a:xfrm>
              <a:off x="4215808" y="1181512"/>
              <a:ext cx="838200" cy="863313"/>
              <a:chOff x="4230975" y="1181512"/>
              <a:chExt cx="838200" cy="863313"/>
            </a:xfrm>
          </p:grpSpPr>
          <p:pic>
            <p:nvPicPr>
              <p:cNvPr id="390" name="Google Shape;392;p31">
                <a:extLst>
                  <a:ext uri="{FF2B5EF4-FFF2-40B4-BE49-F238E27FC236}">
                    <a16:creationId xmlns:a16="http://schemas.microsoft.com/office/drawing/2014/main" id="{8098B98D-9C67-3F70-261C-FA8E7421656F}"/>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391" name="Google Shape;427;p31">
                <a:extLst>
                  <a:ext uri="{FF2B5EF4-FFF2-40B4-BE49-F238E27FC236}">
                    <a16:creationId xmlns:a16="http://schemas.microsoft.com/office/drawing/2014/main" id="{F7251DBE-740D-EC91-9C7D-FD073C933711}"/>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22" name="Google Shape;392;p31">
              <a:extLst>
                <a:ext uri="{FF2B5EF4-FFF2-40B4-BE49-F238E27FC236}">
                  <a16:creationId xmlns:a16="http://schemas.microsoft.com/office/drawing/2014/main" id="{4B93B488-21CE-E495-EA70-E711E0A60AF4}"/>
                </a:ext>
              </a:extLst>
            </p:cNvPr>
            <p:cNvPicPr>
              <a:picLocks/>
            </p:cNvPicPr>
            <p:nvPr/>
          </p:nvPicPr>
          <p:blipFill>
            <a:blip r:embed="rId3"/>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23" name="Google Shape;427;p31">
              <a:extLst>
                <a:ext uri="{FF2B5EF4-FFF2-40B4-BE49-F238E27FC236}">
                  <a16:creationId xmlns:a16="http://schemas.microsoft.com/office/drawing/2014/main" id="{E7CB9B90-E48C-B658-E132-B939E40CDC8F}"/>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4" name="Google Shape;268;p29">
              <a:extLst>
                <a:ext uri="{FF2B5EF4-FFF2-40B4-BE49-F238E27FC236}">
                  <a16:creationId xmlns:a16="http://schemas.microsoft.com/office/drawing/2014/main" id="{BEE7A54B-3E2E-B9D6-8A74-A24FC74E609D}"/>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5" name="Google Shape;392;p31">
              <a:extLst>
                <a:ext uri="{FF2B5EF4-FFF2-40B4-BE49-F238E27FC236}">
                  <a16:creationId xmlns:a16="http://schemas.microsoft.com/office/drawing/2014/main" id="{C12B3180-97C9-5551-519B-7C4ED285B4B6}"/>
                </a:ext>
              </a:extLst>
            </p:cNvPr>
            <p:cNvPicPr>
              <a:picLocks/>
            </p:cNvPicPr>
            <p:nvPr/>
          </p:nvPicPr>
          <p:blipFill>
            <a:blip r:embed="rId4"/>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26" name="Google Shape;392;p31">
              <a:extLst>
                <a:ext uri="{FF2B5EF4-FFF2-40B4-BE49-F238E27FC236}">
                  <a16:creationId xmlns:a16="http://schemas.microsoft.com/office/drawing/2014/main" id="{4DC7E441-E12A-8DB3-3346-10177B74EF4B}"/>
                </a:ext>
              </a:extLst>
            </p:cNvPr>
            <p:cNvPicPr>
              <a:picLocks/>
            </p:cNvPicPr>
            <p:nvPr/>
          </p:nvPicPr>
          <p:blipFill>
            <a:blip r:embed="rId4"/>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27" name="Google Shape;268;p29">
              <a:extLst>
                <a:ext uri="{FF2B5EF4-FFF2-40B4-BE49-F238E27FC236}">
                  <a16:creationId xmlns:a16="http://schemas.microsoft.com/office/drawing/2014/main" id="{4AA612CD-1D78-580F-95D9-76F2E84BA9B2}"/>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28" name="Google Shape;392;p31">
              <a:extLst>
                <a:ext uri="{FF2B5EF4-FFF2-40B4-BE49-F238E27FC236}">
                  <a16:creationId xmlns:a16="http://schemas.microsoft.com/office/drawing/2014/main" id="{C9D9557A-C350-F963-0620-E7847FC3603C}"/>
                </a:ext>
              </a:extLst>
            </p:cNvPr>
            <p:cNvPicPr>
              <a:picLocks/>
            </p:cNvPicPr>
            <p:nvPr/>
          </p:nvPicPr>
          <p:blipFill>
            <a:blip r:embed="rId4"/>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29" name="Google Shape;392;p31">
              <a:extLst>
                <a:ext uri="{FF2B5EF4-FFF2-40B4-BE49-F238E27FC236}">
                  <a16:creationId xmlns:a16="http://schemas.microsoft.com/office/drawing/2014/main" id="{282520AE-A0BD-C6A4-9DC9-981FACAE541B}"/>
                </a:ext>
              </a:extLst>
            </p:cNvPr>
            <p:cNvPicPr>
              <a:picLocks/>
            </p:cNvPicPr>
            <p:nvPr/>
          </p:nvPicPr>
          <p:blipFill>
            <a:blip r:embed="rId4"/>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30" name="Google Shape;268;p29">
              <a:extLst>
                <a:ext uri="{FF2B5EF4-FFF2-40B4-BE49-F238E27FC236}">
                  <a16:creationId xmlns:a16="http://schemas.microsoft.com/office/drawing/2014/main" id="{BB7FBC4F-946C-5049-376B-56D80D39404D}"/>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1" name="Google Shape;392;p31">
              <a:extLst>
                <a:ext uri="{FF2B5EF4-FFF2-40B4-BE49-F238E27FC236}">
                  <a16:creationId xmlns:a16="http://schemas.microsoft.com/office/drawing/2014/main" id="{FAC614D3-08BE-E2B1-CF69-A7DC625BB362}"/>
                </a:ext>
              </a:extLst>
            </p:cNvPr>
            <p:cNvPicPr>
              <a:picLocks/>
            </p:cNvPicPr>
            <p:nvPr/>
          </p:nvPicPr>
          <p:blipFill>
            <a:blip r:embed="rId4"/>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32" name="Google Shape;392;p31">
              <a:extLst>
                <a:ext uri="{FF2B5EF4-FFF2-40B4-BE49-F238E27FC236}">
                  <a16:creationId xmlns:a16="http://schemas.microsoft.com/office/drawing/2014/main" id="{611849B3-3011-269F-8425-0AAF02D5B1DE}"/>
                </a:ext>
              </a:extLst>
            </p:cNvPr>
            <p:cNvPicPr>
              <a:picLocks/>
            </p:cNvPicPr>
            <p:nvPr/>
          </p:nvPicPr>
          <p:blipFill>
            <a:blip r:embed="rId4"/>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33" name="Google Shape;268;p29">
              <a:extLst>
                <a:ext uri="{FF2B5EF4-FFF2-40B4-BE49-F238E27FC236}">
                  <a16:creationId xmlns:a16="http://schemas.microsoft.com/office/drawing/2014/main" id="{5453530D-0F7D-42B8-CCEC-9F431BA6AB74}"/>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4" name="Google Shape;392;p31">
              <a:extLst>
                <a:ext uri="{FF2B5EF4-FFF2-40B4-BE49-F238E27FC236}">
                  <a16:creationId xmlns:a16="http://schemas.microsoft.com/office/drawing/2014/main" id="{8DCA793A-6DD6-AB81-FA76-778D73E690D4}"/>
                </a:ext>
              </a:extLst>
            </p:cNvPr>
            <p:cNvPicPr>
              <a:picLocks/>
            </p:cNvPicPr>
            <p:nvPr/>
          </p:nvPicPr>
          <p:blipFill>
            <a:blip r:embed="rId4"/>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35" name="Google Shape;392;p31">
              <a:extLst>
                <a:ext uri="{FF2B5EF4-FFF2-40B4-BE49-F238E27FC236}">
                  <a16:creationId xmlns:a16="http://schemas.microsoft.com/office/drawing/2014/main" id="{ED2C2F78-2358-8788-7FCC-4E37D9580308}"/>
                </a:ext>
              </a:extLst>
            </p:cNvPr>
            <p:cNvPicPr>
              <a:picLocks/>
            </p:cNvPicPr>
            <p:nvPr/>
          </p:nvPicPr>
          <p:blipFill>
            <a:blip r:embed="rId4"/>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36" name="Google Shape;268;p29">
              <a:extLst>
                <a:ext uri="{FF2B5EF4-FFF2-40B4-BE49-F238E27FC236}">
                  <a16:creationId xmlns:a16="http://schemas.microsoft.com/office/drawing/2014/main" id="{075DD21B-E97F-8300-9FF8-43EB66701F95}"/>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7" name="Google Shape;392;p31">
              <a:extLst>
                <a:ext uri="{FF2B5EF4-FFF2-40B4-BE49-F238E27FC236}">
                  <a16:creationId xmlns:a16="http://schemas.microsoft.com/office/drawing/2014/main" id="{E313FD4F-5185-E21F-ACF4-FA3FA18F1A1C}"/>
                </a:ext>
              </a:extLst>
            </p:cNvPr>
            <p:cNvPicPr>
              <a:picLocks/>
            </p:cNvPicPr>
            <p:nvPr/>
          </p:nvPicPr>
          <p:blipFill>
            <a:blip r:embed="rId4"/>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38" name="Google Shape;392;p31">
              <a:extLst>
                <a:ext uri="{FF2B5EF4-FFF2-40B4-BE49-F238E27FC236}">
                  <a16:creationId xmlns:a16="http://schemas.microsoft.com/office/drawing/2014/main" id="{BC0EC97A-FB85-6E82-38D9-76804EBE4EA0}"/>
                </a:ext>
              </a:extLst>
            </p:cNvPr>
            <p:cNvPicPr>
              <a:picLocks/>
            </p:cNvPicPr>
            <p:nvPr/>
          </p:nvPicPr>
          <p:blipFill>
            <a:blip r:embed="rId4"/>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39" name="Google Shape;268;p29">
              <a:extLst>
                <a:ext uri="{FF2B5EF4-FFF2-40B4-BE49-F238E27FC236}">
                  <a16:creationId xmlns:a16="http://schemas.microsoft.com/office/drawing/2014/main" id="{51DB4118-69AC-94E8-C9D2-C21545EE31FF}"/>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0" name="Google Shape;392;p31">
              <a:extLst>
                <a:ext uri="{FF2B5EF4-FFF2-40B4-BE49-F238E27FC236}">
                  <a16:creationId xmlns:a16="http://schemas.microsoft.com/office/drawing/2014/main" id="{DA84AE39-4C18-A0CA-5F4D-C15B12FD9965}"/>
                </a:ext>
              </a:extLst>
            </p:cNvPr>
            <p:cNvPicPr>
              <a:picLocks/>
            </p:cNvPicPr>
            <p:nvPr/>
          </p:nvPicPr>
          <p:blipFill>
            <a:blip r:embed="rId4"/>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41" name="Google Shape;392;p31">
              <a:extLst>
                <a:ext uri="{FF2B5EF4-FFF2-40B4-BE49-F238E27FC236}">
                  <a16:creationId xmlns:a16="http://schemas.microsoft.com/office/drawing/2014/main" id="{BFB62E11-20B5-CD11-B94B-34E6704F26B8}"/>
                </a:ext>
              </a:extLst>
            </p:cNvPr>
            <p:cNvPicPr>
              <a:picLocks/>
            </p:cNvPicPr>
            <p:nvPr/>
          </p:nvPicPr>
          <p:blipFill>
            <a:blip r:embed="rId4"/>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42" name="Google Shape;1447;p44">
              <a:extLst>
                <a:ext uri="{FF2B5EF4-FFF2-40B4-BE49-F238E27FC236}">
                  <a16:creationId xmlns:a16="http://schemas.microsoft.com/office/drawing/2014/main" id="{3F3A399F-2E53-CDD6-A2AF-FBCFEE471766}"/>
                </a:ext>
              </a:extLst>
            </p:cNvPr>
            <p:cNvPicPr preferRelativeResize="0"/>
            <p:nvPr/>
          </p:nvPicPr>
          <p:blipFill>
            <a:blip r:embed="rId5">
              <a:alphaModFix/>
            </a:blip>
            <a:stretch>
              <a:fillRect/>
            </a:stretch>
          </p:blipFill>
          <p:spPr>
            <a:xfrm rot="21141435">
              <a:off x="2801225" y="2411515"/>
              <a:ext cx="469260" cy="228493"/>
            </a:xfrm>
            <a:prstGeom prst="rect">
              <a:avLst/>
            </a:prstGeom>
            <a:noFill/>
            <a:ln>
              <a:noFill/>
            </a:ln>
          </p:spPr>
        </p:pic>
        <p:pic>
          <p:nvPicPr>
            <p:cNvPr id="43" name="Google Shape;1449;p44">
              <a:extLst>
                <a:ext uri="{FF2B5EF4-FFF2-40B4-BE49-F238E27FC236}">
                  <a16:creationId xmlns:a16="http://schemas.microsoft.com/office/drawing/2014/main" id="{A0D60595-701B-BD03-1D1D-D13FB9B7BFFF}"/>
                </a:ext>
              </a:extLst>
            </p:cNvPr>
            <p:cNvPicPr preferRelativeResize="0"/>
            <p:nvPr/>
          </p:nvPicPr>
          <p:blipFill>
            <a:blip r:embed="rId5">
              <a:alphaModFix/>
            </a:blip>
            <a:stretch>
              <a:fillRect/>
            </a:stretch>
          </p:blipFill>
          <p:spPr>
            <a:xfrm rot="35">
              <a:off x="4603390" y="2380893"/>
              <a:ext cx="470731" cy="227537"/>
            </a:xfrm>
            <a:prstGeom prst="rect">
              <a:avLst/>
            </a:prstGeom>
            <a:noFill/>
            <a:ln>
              <a:noFill/>
            </a:ln>
          </p:spPr>
        </p:pic>
        <p:pic>
          <p:nvPicPr>
            <p:cNvPr id="44" name="Google Shape;1450;p44">
              <a:extLst>
                <a:ext uri="{FF2B5EF4-FFF2-40B4-BE49-F238E27FC236}">
                  <a16:creationId xmlns:a16="http://schemas.microsoft.com/office/drawing/2014/main" id="{D9CF9C68-3C7C-5900-6D9B-FEBFAFBAC525}"/>
                </a:ext>
              </a:extLst>
            </p:cNvPr>
            <p:cNvPicPr preferRelativeResize="0"/>
            <p:nvPr/>
          </p:nvPicPr>
          <p:blipFill>
            <a:blip r:embed="rId5">
              <a:alphaModFix/>
            </a:blip>
            <a:stretch>
              <a:fillRect/>
            </a:stretch>
          </p:blipFill>
          <p:spPr>
            <a:xfrm rot="20491997">
              <a:off x="4198868" y="2370957"/>
              <a:ext cx="462583" cy="232766"/>
            </a:xfrm>
            <a:prstGeom prst="rect">
              <a:avLst/>
            </a:prstGeom>
            <a:noFill/>
            <a:ln>
              <a:noFill/>
            </a:ln>
          </p:spPr>
        </p:pic>
        <p:pic>
          <p:nvPicPr>
            <p:cNvPr id="45" name="Google Shape;1452;p44">
              <a:extLst>
                <a:ext uri="{FF2B5EF4-FFF2-40B4-BE49-F238E27FC236}">
                  <a16:creationId xmlns:a16="http://schemas.microsoft.com/office/drawing/2014/main" id="{AA9B0CD6-0977-ED97-E06D-6D40A4079AE4}"/>
                </a:ext>
              </a:extLst>
            </p:cNvPr>
            <p:cNvPicPr preferRelativeResize="0"/>
            <p:nvPr/>
          </p:nvPicPr>
          <p:blipFill>
            <a:blip r:embed="rId5">
              <a:alphaModFix/>
            </a:blip>
            <a:stretch>
              <a:fillRect/>
            </a:stretch>
          </p:blipFill>
          <p:spPr>
            <a:xfrm rot="20996859">
              <a:off x="6308600" y="2457159"/>
              <a:ext cx="468208" cy="229177"/>
            </a:xfrm>
            <a:prstGeom prst="rect">
              <a:avLst/>
            </a:prstGeom>
            <a:noFill/>
            <a:ln>
              <a:noFill/>
            </a:ln>
          </p:spPr>
        </p:pic>
        <p:pic>
          <p:nvPicPr>
            <p:cNvPr id="46" name="Google Shape;1453;p44">
              <a:extLst>
                <a:ext uri="{FF2B5EF4-FFF2-40B4-BE49-F238E27FC236}">
                  <a16:creationId xmlns:a16="http://schemas.microsoft.com/office/drawing/2014/main" id="{46B7304A-8D23-625D-7131-002E06133E22}"/>
                </a:ext>
              </a:extLst>
            </p:cNvPr>
            <p:cNvPicPr preferRelativeResize="0"/>
            <p:nvPr/>
          </p:nvPicPr>
          <p:blipFill>
            <a:blip r:embed="rId5">
              <a:alphaModFix/>
            </a:blip>
            <a:stretch>
              <a:fillRect/>
            </a:stretch>
          </p:blipFill>
          <p:spPr>
            <a:xfrm rot="499221">
              <a:off x="2387887" y="3563507"/>
              <a:ext cx="468996" cy="228668"/>
            </a:xfrm>
            <a:prstGeom prst="rect">
              <a:avLst/>
            </a:prstGeom>
            <a:noFill/>
            <a:ln>
              <a:noFill/>
            </a:ln>
          </p:spPr>
        </p:pic>
        <p:pic>
          <p:nvPicPr>
            <p:cNvPr id="47" name="Google Shape;1454;p44">
              <a:extLst>
                <a:ext uri="{FF2B5EF4-FFF2-40B4-BE49-F238E27FC236}">
                  <a16:creationId xmlns:a16="http://schemas.microsoft.com/office/drawing/2014/main" id="{E43213AA-DE15-E8A3-055E-C3DEBA4934B3}"/>
                </a:ext>
              </a:extLst>
            </p:cNvPr>
            <p:cNvPicPr preferRelativeResize="0"/>
            <p:nvPr/>
          </p:nvPicPr>
          <p:blipFill>
            <a:blip r:embed="rId5">
              <a:alphaModFix/>
            </a:blip>
            <a:stretch>
              <a:fillRect/>
            </a:stretch>
          </p:blipFill>
          <p:spPr>
            <a:xfrm rot="499221">
              <a:off x="5888615" y="3563503"/>
              <a:ext cx="468996" cy="228668"/>
            </a:xfrm>
            <a:prstGeom prst="rect">
              <a:avLst/>
            </a:prstGeom>
            <a:noFill/>
            <a:ln>
              <a:noFill/>
            </a:ln>
          </p:spPr>
        </p:pic>
        <p:pic>
          <p:nvPicPr>
            <p:cNvPr id="48" name="Google Shape;1456;p44">
              <a:extLst>
                <a:ext uri="{FF2B5EF4-FFF2-40B4-BE49-F238E27FC236}">
                  <a16:creationId xmlns:a16="http://schemas.microsoft.com/office/drawing/2014/main" id="{6E3B536E-3312-3815-60EF-DA1A64F19D6E}"/>
                </a:ext>
              </a:extLst>
            </p:cNvPr>
            <p:cNvPicPr preferRelativeResize="0"/>
            <p:nvPr/>
          </p:nvPicPr>
          <p:blipFill>
            <a:blip r:embed="rId5">
              <a:alphaModFix/>
            </a:blip>
            <a:stretch>
              <a:fillRect/>
            </a:stretch>
          </p:blipFill>
          <p:spPr>
            <a:xfrm rot="20581156">
              <a:off x="4140846" y="3536685"/>
              <a:ext cx="463778" cy="232013"/>
            </a:xfrm>
            <a:prstGeom prst="rect">
              <a:avLst/>
            </a:prstGeom>
            <a:noFill/>
            <a:ln>
              <a:noFill/>
            </a:ln>
          </p:spPr>
        </p:pic>
        <p:pic>
          <p:nvPicPr>
            <p:cNvPr id="49" name="Google Shape;1457;p44">
              <a:extLst>
                <a:ext uri="{FF2B5EF4-FFF2-40B4-BE49-F238E27FC236}">
                  <a16:creationId xmlns:a16="http://schemas.microsoft.com/office/drawing/2014/main" id="{F22439FA-F8A8-B900-C19D-D61C09BE98AC}"/>
                </a:ext>
              </a:extLst>
            </p:cNvPr>
            <p:cNvPicPr preferRelativeResize="0"/>
            <p:nvPr/>
          </p:nvPicPr>
          <p:blipFill>
            <a:blip r:embed="rId5">
              <a:alphaModFix/>
            </a:blip>
            <a:stretch>
              <a:fillRect/>
            </a:stretch>
          </p:blipFill>
          <p:spPr>
            <a:xfrm rot="21121357">
              <a:off x="6308125" y="3614113"/>
              <a:ext cx="469132" cy="228579"/>
            </a:xfrm>
            <a:prstGeom prst="rect">
              <a:avLst/>
            </a:prstGeom>
            <a:noFill/>
            <a:ln>
              <a:noFill/>
            </a:ln>
          </p:spPr>
        </p:pic>
        <p:sp>
          <p:nvSpPr>
            <p:cNvPr id="50" name="Google Shape;1463;p44">
              <a:extLst>
                <a:ext uri="{FF2B5EF4-FFF2-40B4-BE49-F238E27FC236}">
                  <a16:creationId xmlns:a16="http://schemas.microsoft.com/office/drawing/2014/main" id="{B67EF4BB-E894-BFFA-8104-6B7D336DA90F}"/>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 name="Google Shape;1464;p44">
              <a:extLst>
                <a:ext uri="{FF2B5EF4-FFF2-40B4-BE49-F238E27FC236}">
                  <a16:creationId xmlns:a16="http://schemas.microsoft.com/office/drawing/2014/main" id="{1D8BA327-30B5-19E6-4B79-0CB3185CE705}"/>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2" name="Google Shape;1465;p44">
              <a:extLst>
                <a:ext uri="{FF2B5EF4-FFF2-40B4-BE49-F238E27FC236}">
                  <a16:creationId xmlns:a16="http://schemas.microsoft.com/office/drawing/2014/main" id="{20C26AEA-6A0B-07BE-0061-46E01370139D}"/>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3" name="Google Shape;1466;p44">
              <a:extLst>
                <a:ext uri="{FF2B5EF4-FFF2-40B4-BE49-F238E27FC236}">
                  <a16:creationId xmlns:a16="http://schemas.microsoft.com/office/drawing/2014/main" id="{F8DA4274-A8E4-727A-ED72-87DC711D2F7D}"/>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4" name="Google Shape;1467;p44">
              <a:extLst>
                <a:ext uri="{FF2B5EF4-FFF2-40B4-BE49-F238E27FC236}">
                  <a16:creationId xmlns:a16="http://schemas.microsoft.com/office/drawing/2014/main" id="{AD0CB507-74DD-C57E-B448-AFD1BAC60692}"/>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5" name="Google Shape;1468;p44">
              <a:extLst>
                <a:ext uri="{FF2B5EF4-FFF2-40B4-BE49-F238E27FC236}">
                  <a16:creationId xmlns:a16="http://schemas.microsoft.com/office/drawing/2014/main" id="{1400540B-1CF7-D4CD-CB0D-9736706F6EDE}"/>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6" name="Google Shape;1469;p44">
              <a:extLst>
                <a:ext uri="{FF2B5EF4-FFF2-40B4-BE49-F238E27FC236}">
                  <a16:creationId xmlns:a16="http://schemas.microsoft.com/office/drawing/2014/main" id="{72CB24E6-1F32-23D3-4B40-37400082B0D6}"/>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7" name="Google Shape;1470;p44">
              <a:extLst>
                <a:ext uri="{FF2B5EF4-FFF2-40B4-BE49-F238E27FC236}">
                  <a16:creationId xmlns:a16="http://schemas.microsoft.com/office/drawing/2014/main" id="{57FE19A0-0FC1-5E5F-DBDB-5E5F8B956130}"/>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8" name="Google Shape;1471;p44">
              <a:extLst>
                <a:ext uri="{FF2B5EF4-FFF2-40B4-BE49-F238E27FC236}">
                  <a16:creationId xmlns:a16="http://schemas.microsoft.com/office/drawing/2014/main" id="{39127E3E-A6A6-03AA-8CDB-974373F8D0E4}"/>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9" name="Google Shape;1472;p44">
              <a:extLst>
                <a:ext uri="{FF2B5EF4-FFF2-40B4-BE49-F238E27FC236}">
                  <a16:creationId xmlns:a16="http://schemas.microsoft.com/office/drawing/2014/main" id="{E0DFA150-946F-1C7A-A7C2-06AA0861A71D}"/>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0" name="Google Shape;1473;p44">
              <a:extLst>
                <a:ext uri="{FF2B5EF4-FFF2-40B4-BE49-F238E27FC236}">
                  <a16:creationId xmlns:a16="http://schemas.microsoft.com/office/drawing/2014/main" id="{DD0654AA-C922-1744-9B10-16E4D34716D4}"/>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1" name="Google Shape;1474;p44">
              <a:extLst>
                <a:ext uri="{FF2B5EF4-FFF2-40B4-BE49-F238E27FC236}">
                  <a16:creationId xmlns:a16="http://schemas.microsoft.com/office/drawing/2014/main" id="{27C963F6-5214-1F2F-3D18-5723F8A1E0FF}"/>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2" name="Google Shape;1475;p44">
              <a:extLst>
                <a:ext uri="{FF2B5EF4-FFF2-40B4-BE49-F238E27FC236}">
                  <a16:creationId xmlns:a16="http://schemas.microsoft.com/office/drawing/2014/main" id="{C204DF75-1951-C800-1BAD-073F59AEE724}"/>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3" name="Google Shape;1476;p44">
              <a:extLst>
                <a:ext uri="{FF2B5EF4-FFF2-40B4-BE49-F238E27FC236}">
                  <a16:creationId xmlns:a16="http://schemas.microsoft.com/office/drawing/2014/main" id="{8668EE96-19A6-D668-4545-15EDA218B065}"/>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4" name="Google Shape;1477;p44">
              <a:extLst>
                <a:ext uri="{FF2B5EF4-FFF2-40B4-BE49-F238E27FC236}">
                  <a16:creationId xmlns:a16="http://schemas.microsoft.com/office/drawing/2014/main" id="{586E735A-7525-8DB3-C809-B09F370092AD}"/>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5" name="Google Shape;1478;p44">
              <a:extLst>
                <a:ext uri="{FF2B5EF4-FFF2-40B4-BE49-F238E27FC236}">
                  <a16:creationId xmlns:a16="http://schemas.microsoft.com/office/drawing/2014/main" id="{FD94C580-5B4E-AE5C-3016-56838296A1F3}"/>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6" name="Google Shape;1479;p44">
              <a:extLst>
                <a:ext uri="{FF2B5EF4-FFF2-40B4-BE49-F238E27FC236}">
                  <a16:creationId xmlns:a16="http://schemas.microsoft.com/office/drawing/2014/main" id="{923C6617-4868-F515-2680-026EDE8FEFF4}"/>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7" name="Google Shape;1480;p44">
              <a:extLst>
                <a:ext uri="{FF2B5EF4-FFF2-40B4-BE49-F238E27FC236}">
                  <a16:creationId xmlns:a16="http://schemas.microsoft.com/office/drawing/2014/main" id="{A95AB0AD-F843-C553-3D67-95FAF10E0D89}"/>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8" name="Google Shape;1481;p44">
              <a:extLst>
                <a:ext uri="{FF2B5EF4-FFF2-40B4-BE49-F238E27FC236}">
                  <a16:creationId xmlns:a16="http://schemas.microsoft.com/office/drawing/2014/main" id="{8D633197-3425-20EB-AE70-DFECB0BE9782}"/>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389" name="Google Shape;1482;p44">
              <a:extLst>
                <a:ext uri="{FF2B5EF4-FFF2-40B4-BE49-F238E27FC236}">
                  <a16:creationId xmlns:a16="http://schemas.microsoft.com/office/drawing/2014/main" id="{A921E2FE-1139-FF88-8ABB-C462B1C18737}"/>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sp>
        <p:nvSpPr>
          <p:cNvPr id="392" name="Google Shape;2072;p52">
            <a:extLst>
              <a:ext uri="{FF2B5EF4-FFF2-40B4-BE49-F238E27FC236}">
                <a16:creationId xmlns:a16="http://schemas.microsoft.com/office/drawing/2014/main" id="{6BFE5AAB-FCA6-9CA6-E2AF-896477D0AADF}"/>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sp>
        <p:nvSpPr>
          <p:cNvPr id="393" name="Google Shape;2074;p52">
            <a:extLst>
              <a:ext uri="{FF2B5EF4-FFF2-40B4-BE49-F238E27FC236}">
                <a16:creationId xmlns:a16="http://schemas.microsoft.com/office/drawing/2014/main" id="{BDD98151-4DC2-7800-6D39-5837C96E2B8F}"/>
              </a:ext>
            </a:extLst>
          </p:cNvPr>
          <p:cNvSpPr/>
          <p:nvPr/>
        </p:nvSpPr>
        <p:spPr>
          <a:xfrm>
            <a:off x="2167467" y="2194560"/>
            <a:ext cx="2059093" cy="1083733"/>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394" name="Google Shape;2080;p52">
            <a:extLst>
              <a:ext uri="{FF2B5EF4-FFF2-40B4-BE49-F238E27FC236}">
                <a16:creationId xmlns:a16="http://schemas.microsoft.com/office/drawing/2014/main" id="{17012FBF-278C-C32D-092D-BF969DB40DE7}"/>
              </a:ext>
            </a:extLst>
          </p:cNvPr>
          <p:cNvSpPr/>
          <p:nvPr/>
        </p:nvSpPr>
        <p:spPr>
          <a:xfrm>
            <a:off x="920980" y="3289423"/>
            <a:ext cx="2072468" cy="900267"/>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pPr algn="l"/>
            <a:r>
              <a:rPr lang="en-US" sz="3413" dirty="0">
                <a:latin typeface="Source Sans Pro"/>
                <a:ea typeface="Source Sans Pro"/>
                <a:cs typeface="Source Sans Pro"/>
                <a:sym typeface="Source Sans Pro"/>
              </a:rPr>
              <a:t>Dataset</a:t>
            </a:r>
            <a:endParaRPr sz="3413" dirty="0">
              <a:latin typeface="Source Sans Pro"/>
              <a:ea typeface="Source Sans Pro"/>
              <a:cs typeface="Source Sans Pro"/>
              <a:sym typeface="Source Sans Pro"/>
            </a:endParaRPr>
          </a:p>
        </p:txBody>
      </p:sp>
      <p:cxnSp>
        <p:nvCxnSpPr>
          <p:cNvPr id="395" name="Google Shape;2087;p52">
            <a:extLst>
              <a:ext uri="{FF2B5EF4-FFF2-40B4-BE49-F238E27FC236}">
                <a16:creationId xmlns:a16="http://schemas.microsoft.com/office/drawing/2014/main" id="{5F6B5833-A84E-0219-1DF6-ECCF97B18121}"/>
              </a:ext>
            </a:extLst>
          </p:cNvPr>
          <p:cNvCxnSpPr>
            <a:cxnSpLocks/>
            <a:stCxn id="394" idx="0"/>
            <a:endCxn id="396" idx="1"/>
          </p:cNvCxnSpPr>
          <p:nvPr/>
        </p:nvCxnSpPr>
        <p:spPr>
          <a:xfrm rot="5400000" flipH="1" flipV="1">
            <a:off x="2412005" y="2271370"/>
            <a:ext cx="563263" cy="1472845"/>
          </a:xfrm>
          <a:prstGeom prst="curvedConnector2">
            <a:avLst/>
          </a:prstGeom>
          <a:noFill/>
          <a:ln w="38100" cap="flat" cmpd="sng">
            <a:solidFill>
              <a:srgbClr val="000000"/>
            </a:solidFill>
            <a:prstDash val="solid"/>
            <a:round/>
            <a:headEnd type="none" w="med" len="med"/>
            <a:tailEnd type="triangle" w="med" len="med"/>
          </a:ln>
        </p:spPr>
      </p:cxnSp>
      <p:sp>
        <p:nvSpPr>
          <p:cNvPr id="396" name="Google Shape;2082;p52">
            <a:extLst>
              <a:ext uri="{FF2B5EF4-FFF2-40B4-BE49-F238E27FC236}">
                <a16:creationId xmlns:a16="http://schemas.microsoft.com/office/drawing/2014/main" id="{9055DDB1-5812-C7BF-8735-B4D6CFCB5F8A}"/>
              </a:ext>
            </a:extLst>
          </p:cNvPr>
          <p:cNvSpPr/>
          <p:nvPr/>
        </p:nvSpPr>
        <p:spPr>
          <a:xfrm>
            <a:off x="3430059" y="1753253"/>
            <a:ext cx="1536171" cy="1945816"/>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grpSp>
        <p:nvGrpSpPr>
          <p:cNvPr id="397" name="Group 396">
            <a:extLst>
              <a:ext uri="{FF2B5EF4-FFF2-40B4-BE49-F238E27FC236}">
                <a16:creationId xmlns:a16="http://schemas.microsoft.com/office/drawing/2014/main" id="{CDE7D2CA-FE11-8A31-7DFE-4BE2D0C4AD44}"/>
              </a:ext>
            </a:extLst>
          </p:cNvPr>
          <p:cNvGrpSpPr/>
          <p:nvPr/>
        </p:nvGrpSpPr>
        <p:grpSpPr>
          <a:xfrm>
            <a:off x="3430059" y="1753253"/>
            <a:ext cx="1538886" cy="1916607"/>
            <a:chOff x="2424871" y="159482"/>
            <a:chExt cx="1082029" cy="1347614"/>
          </a:xfrm>
        </p:grpSpPr>
        <p:pic>
          <p:nvPicPr>
            <p:cNvPr id="398" name="Google Shape;286;p29">
              <a:extLst>
                <a:ext uri="{FF2B5EF4-FFF2-40B4-BE49-F238E27FC236}">
                  <a16:creationId xmlns:a16="http://schemas.microsoft.com/office/drawing/2014/main" id="{81234465-CBDD-AAE4-2F49-45F5EBBAC6C4}"/>
                </a:ext>
              </a:extLst>
            </p:cNvPr>
            <p:cNvPicPr preferRelativeResize="0"/>
            <p:nvPr/>
          </p:nvPicPr>
          <p:blipFill>
            <a:blip r:embed="rId5">
              <a:alphaModFix/>
            </a:blip>
            <a:stretch>
              <a:fillRect/>
            </a:stretch>
          </p:blipFill>
          <p:spPr>
            <a:xfrm rot="1091597">
              <a:off x="2472510" y="621961"/>
              <a:ext cx="462807" cy="232623"/>
            </a:xfrm>
            <a:prstGeom prst="rect">
              <a:avLst/>
            </a:prstGeom>
            <a:noFill/>
            <a:ln>
              <a:noFill/>
            </a:ln>
          </p:spPr>
        </p:pic>
        <p:pic>
          <p:nvPicPr>
            <p:cNvPr id="399" name="Google Shape;287;p29">
              <a:extLst>
                <a:ext uri="{FF2B5EF4-FFF2-40B4-BE49-F238E27FC236}">
                  <a16:creationId xmlns:a16="http://schemas.microsoft.com/office/drawing/2014/main" id="{EB0DCA58-08D9-99A6-D9C2-19D64F806E64}"/>
                </a:ext>
              </a:extLst>
            </p:cNvPr>
            <p:cNvPicPr preferRelativeResize="0"/>
            <p:nvPr/>
          </p:nvPicPr>
          <p:blipFill>
            <a:blip r:embed="rId5">
              <a:alphaModFix/>
            </a:blip>
            <a:stretch>
              <a:fillRect/>
            </a:stretch>
          </p:blipFill>
          <p:spPr>
            <a:xfrm rot="-458565">
              <a:off x="2424871" y="729732"/>
              <a:ext cx="469260" cy="228493"/>
            </a:xfrm>
            <a:prstGeom prst="rect">
              <a:avLst/>
            </a:prstGeom>
            <a:noFill/>
            <a:ln>
              <a:noFill/>
            </a:ln>
          </p:spPr>
        </p:pic>
        <p:pic>
          <p:nvPicPr>
            <p:cNvPr id="441" name="Google Shape;288;p29">
              <a:extLst>
                <a:ext uri="{FF2B5EF4-FFF2-40B4-BE49-F238E27FC236}">
                  <a16:creationId xmlns:a16="http://schemas.microsoft.com/office/drawing/2014/main" id="{ECF01B9E-BD6C-EAB4-851F-2DA3F83D137B}"/>
                </a:ext>
              </a:extLst>
            </p:cNvPr>
            <p:cNvPicPr preferRelativeResize="0"/>
            <p:nvPr/>
          </p:nvPicPr>
          <p:blipFill>
            <a:blip r:embed="rId5">
              <a:alphaModFix/>
            </a:blip>
            <a:stretch>
              <a:fillRect/>
            </a:stretch>
          </p:blipFill>
          <p:spPr>
            <a:xfrm rot="-458565">
              <a:off x="2712901" y="837744"/>
              <a:ext cx="469260" cy="228493"/>
            </a:xfrm>
            <a:prstGeom prst="rect">
              <a:avLst/>
            </a:prstGeom>
            <a:noFill/>
            <a:ln>
              <a:noFill/>
            </a:ln>
          </p:spPr>
        </p:pic>
        <p:pic>
          <p:nvPicPr>
            <p:cNvPr id="442" name="Google Shape;289;p29">
              <a:extLst>
                <a:ext uri="{FF2B5EF4-FFF2-40B4-BE49-F238E27FC236}">
                  <a16:creationId xmlns:a16="http://schemas.microsoft.com/office/drawing/2014/main" id="{F90A7D74-04FD-4663-7CAB-4F0C8AA7AB6F}"/>
                </a:ext>
              </a:extLst>
            </p:cNvPr>
            <p:cNvPicPr preferRelativeResize="0"/>
            <p:nvPr/>
          </p:nvPicPr>
          <p:blipFill>
            <a:blip r:embed="rId5">
              <a:alphaModFix/>
            </a:blip>
            <a:stretch>
              <a:fillRect/>
            </a:stretch>
          </p:blipFill>
          <p:spPr>
            <a:xfrm rot="879240">
              <a:off x="2721431" y="718661"/>
              <a:ext cx="465482" cy="230929"/>
            </a:xfrm>
            <a:prstGeom prst="rect">
              <a:avLst/>
            </a:prstGeom>
            <a:noFill/>
            <a:ln>
              <a:noFill/>
            </a:ln>
          </p:spPr>
        </p:pic>
        <p:pic>
          <p:nvPicPr>
            <p:cNvPr id="443" name="Google Shape;290;p29">
              <a:extLst>
                <a:ext uri="{FF2B5EF4-FFF2-40B4-BE49-F238E27FC236}">
                  <a16:creationId xmlns:a16="http://schemas.microsoft.com/office/drawing/2014/main" id="{95D3DF16-771D-6369-E3B8-038B6243E88A}"/>
                </a:ext>
              </a:extLst>
            </p:cNvPr>
            <p:cNvPicPr preferRelativeResize="0"/>
            <p:nvPr/>
          </p:nvPicPr>
          <p:blipFill>
            <a:blip r:embed="rId5">
              <a:alphaModFix/>
            </a:blip>
            <a:stretch>
              <a:fillRect/>
            </a:stretch>
          </p:blipFill>
          <p:spPr>
            <a:xfrm rot="35">
              <a:off x="2987825" y="699544"/>
              <a:ext cx="470731" cy="227537"/>
            </a:xfrm>
            <a:prstGeom prst="rect">
              <a:avLst/>
            </a:prstGeom>
            <a:noFill/>
            <a:ln>
              <a:noFill/>
            </a:ln>
          </p:spPr>
        </p:pic>
        <p:pic>
          <p:nvPicPr>
            <p:cNvPr id="444" name="Google Shape;291;p29">
              <a:extLst>
                <a:ext uri="{FF2B5EF4-FFF2-40B4-BE49-F238E27FC236}">
                  <a16:creationId xmlns:a16="http://schemas.microsoft.com/office/drawing/2014/main" id="{C33EA134-866D-22D4-10D1-E86C175A8D24}"/>
                </a:ext>
              </a:extLst>
            </p:cNvPr>
            <p:cNvPicPr preferRelativeResize="0"/>
            <p:nvPr/>
          </p:nvPicPr>
          <p:blipFill>
            <a:blip r:embed="rId5">
              <a:alphaModFix/>
            </a:blip>
            <a:stretch>
              <a:fillRect/>
            </a:stretch>
          </p:blipFill>
          <p:spPr>
            <a:xfrm rot="-1108003">
              <a:off x="2436715" y="874823"/>
              <a:ext cx="462583" cy="232766"/>
            </a:xfrm>
            <a:prstGeom prst="rect">
              <a:avLst/>
            </a:prstGeom>
            <a:noFill/>
            <a:ln>
              <a:noFill/>
            </a:ln>
          </p:spPr>
        </p:pic>
        <p:pic>
          <p:nvPicPr>
            <p:cNvPr id="445" name="Google Shape;292;p29">
              <a:extLst>
                <a:ext uri="{FF2B5EF4-FFF2-40B4-BE49-F238E27FC236}">
                  <a16:creationId xmlns:a16="http://schemas.microsoft.com/office/drawing/2014/main" id="{F9B66C88-CE80-C73C-08F4-0E3879DCA759}"/>
                </a:ext>
              </a:extLst>
            </p:cNvPr>
            <p:cNvPicPr preferRelativeResize="0"/>
            <p:nvPr/>
          </p:nvPicPr>
          <p:blipFill>
            <a:blip r:embed="rId5">
              <a:alphaModFix/>
            </a:blip>
            <a:stretch>
              <a:fillRect/>
            </a:stretch>
          </p:blipFill>
          <p:spPr>
            <a:xfrm rot="433274">
              <a:off x="2604272" y="944164"/>
              <a:ext cx="469419" cy="228392"/>
            </a:xfrm>
            <a:prstGeom prst="rect">
              <a:avLst/>
            </a:prstGeom>
            <a:noFill/>
            <a:ln>
              <a:noFill/>
            </a:ln>
          </p:spPr>
        </p:pic>
        <p:pic>
          <p:nvPicPr>
            <p:cNvPr id="446" name="Google Shape;293;p29">
              <a:extLst>
                <a:ext uri="{FF2B5EF4-FFF2-40B4-BE49-F238E27FC236}">
                  <a16:creationId xmlns:a16="http://schemas.microsoft.com/office/drawing/2014/main" id="{D688ED31-C873-45D1-017D-0977B66E5958}"/>
                </a:ext>
              </a:extLst>
            </p:cNvPr>
            <p:cNvPicPr preferRelativeResize="0"/>
            <p:nvPr/>
          </p:nvPicPr>
          <p:blipFill>
            <a:blip r:embed="rId5">
              <a:alphaModFix/>
            </a:blip>
            <a:stretch>
              <a:fillRect/>
            </a:stretch>
          </p:blipFill>
          <p:spPr>
            <a:xfrm rot="-603141">
              <a:off x="2680196" y="1098686"/>
              <a:ext cx="468208" cy="229177"/>
            </a:xfrm>
            <a:prstGeom prst="rect">
              <a:avLst/>
            </a:prstGeom>
            <a:noFill/>
            <a:ln>
              <a:noFill/>
            </a:ln>
          </p:spPr>
        </p:pic>
        <p:pic>
          <p:nvPicPr>
            <p:cNvPr id="447" name="Google Shape;294;p29">
              <a:extLst>
                <a:ext uri="{FF2B5EF4-FFF2-40B4-BE49-F238E27FC236}">
                  <a16:creationId xmlns:a16="http://schemas.microsoft.com/office/drawing/2014/main" id="{1EE82F7F-ED7F-FEC9-B203-D8B4BA66E9C1}"/>
                </a:ext>
              </a:extLst>
            </p:cNvPr>
            <p:cNvPicPr preferRelativeResize="0"/>
            <p:nvPr/>
          </p:nvPicPr>
          <p:blipFill>
            <a:blip r:embed="rId5">
              <a:alphaModFix/>
            </a:blip>
            <a:stretch>
              <a:fillRect/>
            </a:stretch>
          </p:blipFill>
          <p:spPr>
            <a:xfrm rot="-603141">
              <a:off x="2824212" y="990673"/>
              <a:ext cx="468208" cy="229177"/>
            </a:xfrm>
            <a:prstGeom prst="rect">
              <a:avLst/>
            </a:prstGeom>
            <a:noFill/>
            <a:ln>
              <a:noFill/>
            </a:ln>
          </p:spPr>
        </p:pic>
        <p:pic>
          <p:nvPicPr>
            <p:cNvPr id="448" name="Google Shape;295;p29">
              <a:extLst>
                <a:ext uri="{FF2B5EF4-FFF2-40B4-BE49-F238E27FC236}">
                  <a16:creationId xmlns:a16="http://schemas.microsoft.com/office/drawing/2014/main" id="{70294B34-5B0A-FBA6-BDC1-979301466AB5}"/>
                </a:ext>
              </a:extLst>
            </p:cNvPr>
            <p:cNvPicPr preferRelativeResize="0"/>
            <p:nvPr/>
          </p:nvPicPr>
          <p:blipFill>
            <a:blip r:embed="rId5">
              <a:alphaModFix/>
            </a:blip>
            <a:stretch>
              <a:fillRect/>
            </a:stretch>
          </p:blipFill>
          <p:spPr>
            <a:xfrm rot="499221">
              <a:off x="3001901" y="840285"/>
              <a:ext cx="468996" cy="228668"/>
            </a:xfrm>
            <a:prstGeom prst="rect">
              <a:avLst/>
            </a:prstGeom>
            <a:noFill/>
            <a:ln>
              <a:noFill/>
            </a:ln>
          </p:spPr>
        </p:pic>
        <p:pic>
          <p:nvPicPr>
            <p:cNvPr id="449" name="Google Shape;296;p29">
              <a:extLst>
                <a:ext uri="{FF2B5EF4-FFF2-40B4-BE49-F238E27FC236}">
                  <a16:creationId xmlns:a16="http://schemas.microsoft.com/office/drawing/2014/main" id="{D33581F3-F480-DB9B-7CE6-66BAF4FD125E}"/>
                </a:ext>
              </a:extLst>
            </p:cNvPr>
            <p:cNvPicPr preferRelativeResize="0"/>
            <p:nvPr/>
          </p:nvPicPr>
          <p:blipFill>
            <a:blip r:embed="rId5">
              <a:alphaModFix/>
            </a:blip>
            <a:stretch>
              <a:fillRect/>
            </a:stretch>
          </p:blipFill>
          <p:spPr>
            <a:xfrm rot="499221">
              <a:off x="3037904" y="660265"/>
              <a:ext cx="468996" cy="228668"/>
            </a:xfrm>
            <a:prstGeom prst="rect">
              <a:avLst/>
            </a:prstGeom>
            <a:noFill/>
            <a:ln>
              <a:noFill/>
            </a:ln>
          </p:spPr>
        </p:pic>
        <p:pic>
          <p:nvPicPr>
            <p:cNvPr id="450" name="Google Shape;297;p29">
              <a:extLst>
                <a:ext uri="{FF2B5EF4-FFF2-40B4-BE49-F238E27FC236}">
                  <a16:creationId xmlns:a16="http://schemas.microsoft.com/office/drawing/2014/main" id="{7B4635B2-8C88-62DD-6C84-8664E878EEDB}"/>
                </a:ext>
              </a:extLst>
            </p:cNvPr>
            <p:cNvPicPr preferRelativeResize="0"/>
            <p:nvPr/>
          </p:nvPicPr>
          <p:blipFill>
            <a:blip r:embed="rId5">
              <a:alphaModFix/>
            </a:blip>
            <a:stretch>
              <a:fillRect/>
            </a:stretch>
          </p:blipFill>
          <p:spPr>
            <a:xfrm rot="499221">
              <a:off x="2425836" y="1020304"/>
              <a:ext cx="468996" cy="228668"/>
            </a:xfrm>
            <a:prstGeom prst="rect">
              <a:avLst/>
            </a:prstGeom>
            <a:noFill/>
            <a:ln>
              <a:noFill/>
            </a:ln>
          </p:spPr>
        </p:pic>
        <p:pic>
          <p:nvPicPr>
            <p:cNvPr id="451" name="Google Shape;298;p29">
              <a:extLst>
                <a:ext uri="{FF2B5EF4-FFF2-40B4-BE49-F238E27FC236}">
                  <a16:creationId xmlns:a16="http://schemas.microsoft.com/office/drawing/2014/main" id="{4C64645B-26D9-CD97-0EEF-62FE3D08D328}"/>
                </a:ext>
              </a:extLst>
            </p:cNvPr>
            <p:cNvPicPr preferRelativeResize="0"/>
            <p:nvPr/>
          </p:nvPicPr>
          <p:blipFill>
            <a:blip r:embed="rId5">
              <a:alphaModFix/>
            </a:blip>
            <a:stretch>
              <a:fillRect/>
            </a:stretch>
          </p:blipFill>
          <p:spPr>
            <a:xfrm rot="-144441">
              <a:off x="2452337" y="1177377"/>
              <a:ext cx="470585" cy="227633"/>
            </a:xfrm>
            <a:prstGeom prst="rect">
              <a:avLst/>
            </a:prstGeom>
            <a:noFill/>
            <a:ln>
              <a:noFill/>
            </a:ln>
          </p:spPr>
        </p:pic>
        <p:pic>
          <p:nvPicPr>
            <p:cNvPr id="452" name="Google Shape;299;p29">
              <a:extLst>
                <a:ext uri="{FF2B5EF4-FFF2-40B4-BE49-F238E27FC236}">
                  <a16:creationId xmlns:a16="http://schemas.microsoft.com/office/drawing/2014/main" id="{59865697-B98B-869F-1084-01B652930AB8}"/>
                </a:ext>
              </a:extLst>
            </p:cNvPr>
            <p:cNvPicPr preferRelativeResize="0"/>
            <p:nvPr/>
          </p:nvPicPr>
          <p:blipFill>
            <a:blip r:embed="rId5">
              <a:alphaModFix/>
            </a:blip>
            <a:stretch>
              <a:fillRect/>
            </a:stretch>
          </p:blipFill>
          <p:spPr>
            <a:xfrm rot="-1018844">
              <a:off x="2723562" y="1230260"/>
              <a:ext cx="463778" cy="232013"/>
            </a:xfrm>
            <a:prstGeom prst="rect">
              <a:avLst/>
            </a:prstGeom>
            <a:noFill/>
            <a:ln>
              <a:noFill/>
            </a:ln>
          </p:spPr>
        </p:pic>
        <p:pic>
          <p:nvPicPr>
            <p:cNvPr id="453" name="Google Shape;300;p29">
              <a:extLst>
                <a:ext uri="{FF2B5EF4-FFF2-40B4-BE49-F238E27FC236}">
                  <a16:creationId xmlns:a16="http://schemas.microsoft.com/office/drawing/2014/main" id="{74BD7DEA-9606-FBA6-EAA0-EB4F70EF0FD0}"/>
                </a:ext>
              </a:extLst>
            </p:cNvPr>
            <p:cNvPicPr preferRelativeResize="0"/>
            <p:nvPr/>
          </p:nvPicPr>
          <p:blipFill>
            <a:blip r:embed="rId5">
              <a:alphaModFix/>
            </a:blip>
            <a:stretch>
              <a:fillRect/>
            </a:stretch>
          </p:blipFill>
          <p:spPr>
            <a:xfrm rot="-478643">
              <a:off x="3001416" y="1019022"/>
              <a:ext cx="469132" cy="228579"/>
            </a:xfrm>
            <a:prstGeom prst="rect">
              <a:avLst/>
            </a:prstGeom>
            <a:noFill/>
            <a:ln>
              <a:noFill/>
            </a:ln>
          </p:spPr>
        </p:pic>
        <p:pic>
          <p:nvPicPr>
            <p:cNvPr id="454" name="Google Shape;301;p29">
              <a:extLst>
                <a:ext uri="{FF2B5EF4-FFF2-40B4-BE49-F238E27FC236}">
                  <a16:creationId xmlns:a16="http://schemas.microsoft.com/office/drawing/2014/main" id="{55262686-71A6-BEFE-C176-5D7B2626B40C}"/>
                </a:ext>
              </a:extLst>
            </p:cNvPr>
            <p:cNvPicPr preferRelativeResize="0"/>
            <p:nvPr/>
          </p:nvPicPr>
          <p:blipFill>
            <a:blip r:embed="rId5">
              <a:alphaModFix/>
            </a:blip>
            <a:stretch>
              <a:fillRect/>
            </a:stretch>
          </p:blipFill>
          <p:spPr>
            <a:xfrm rot="499221">
              <a:off x="3001900" y="1164320"/>
              <a:ext cx="468996" cy="228668"/>
            </a:xfrm>
            <a:prstGeom prst="rect">
              <a:avLst/>
            </a:prstGeom>
            <a:noFill/>
            <a:ln>
              <a:noFill/>
            </a:ln>
          </p:spPr>
        </p:pic>
        <p:pic>
          <p:nvPicPr>
            <p:cNvPr id="455" name="Graphic 454">
              <a:extLst>
                <a:ext uri="{FF2B5EF4-FFF2-40B4-BE49-F238E27FC236}">
                  <a16:creationId xmlns:a16="http://schemas.microsoft.com/office/drawing/2014/main" id="{CF6DB72E-9F19-F507-DF8F-62CB3F1C77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7764" y="159482"/>
              <a:ext cx="1055040" cy="1347614"/>
            </a:xfrm>
            <a:prstGeom prst="rect">
              <a:avLst/>
            </a:prstGeom>
          </p:spPr>
        </p:pic>
      </p:grpSp>
      <p:sp>
        <p:nvSpPr>
          <p:cNvPr id="4" name="Text Placeholder 3">
            <a:extLst>
              <a:ext uri="{FF2B5EF4-FFF2-40B4-BE49-F238E27FC236}">
                <a16:creationId xmlns:a16="http://schemas.microsoft.com/office/drawing/2014/main" id="{823521D4-3B2D-4392-5E65-F2A31A928E78}"/>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FC4A10E1-AF44-F4E3-CE42-19D310740C59}"/>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D8773090-1EF6-B591-0F08-11B19F010A83}"/>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30230961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grpSp>
        <p:nvGrpSpPr>
          <p:cNvPr id="2" name="Group 1">
            <a:extLst>
              <a:ext uri="{FF2B5EF4-FFF2-40B4-BE49-F238E27FC236}">
                <a16:creationId xmlns:a16="http://schemas.microsoft.com/office/drawing/2014/main" id="{47C3A999-3565-A88D-0A6B-D7A880FA9A47}"/>
              </a:ext>
            </a:extLst>
          </p:cNvPr>
          <p:cNvGrpSpPr/>
          <p:nvPr/>
        </p:nvGrpSpPr>
        <p:grpSpPr>
          <a:xfrm>
            <a:off x="3327647" y="2899572"/>
            <a:ext cx="6496777" cy="4538852"/>
            <a:chOff x="2339752" y="1181512"/>
            <a:chExt cx="4568046" cy="3191380"/>
          </a:xfrm>
        </p:grpSpPr>
        <p:grpSp>
          <p:nvGrpSpPr>
            <p:cNvPr id="3" name="Group 2">
              <a:extLst>
                <a:ext uri="{FF2B5EF4-FFF2-40B4-BE49-F238E27FC236}">
                  <a16:creationId xmlns:a16="http://schemas.microsoft.com/office/drawing/2014/main" id="{31B422F9-79D6-4546-6F6F-9A8CB23A3642}"/>
                </a:ext>
              </a:extLst>
            </p:cNvPr>
            <p:cNvGrpSpPr/>
            <p:nvPr/>
          </p:nvGrpSpPr>
          <p:grpSpPr>
            <a:xfrm>
              <a:off x="4215808" y="1181512"/>
              <a:ext cx="838200" cy="863313"/>
              <a:chOff x="4230975" y="1181512"/>
              <a:chExt cx="838200" cy="863313"/>
            </a:xfrm>
          </p:grpSpPr>
          <p:pic>
            <p:nvPicPr>
              <p:cNvPr id="488" name="Google Shape;392;p31">
                <a:extLst>
                  <a:ext uri="{FF2B5EF4-FFF2-40B4-BE49-F238E27FC236}">
                    <a16:creationId xmlns:a16="http://schemas.microsoft.com/office/drawing/2014/main" id="{BB57A374-8B00-0845-39EE-1B14D07D34F7}"/>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489" name="Google Shape;427;p31">
                <a:extLst>
                  <a:ext uri="{FF2B5EF4-FFF2-40B4-BE49-F238E27FC236}">
                    <a16:creationId xmlns:a16="http://schemas.microsoft.com/office/drawing/2014/main" id="{828F219E-406C-D4AE-789B-C08366201CD1}"/>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4" name="Google Shape;392;p31">
              <a:extLst>
                <a:ext uri="{FF2B5EF4-FFF2-40B4-BE49-F238E27FC236}">
                  <a16:creationId xmlns:a16="http://schemas.microsoft.com/office/drawing/2014/main" id="{6BECD0CA-8F4A-5F0C-1522-215B90182F93}"/>
                </a:ext>
              </a:extLst>
            </p:cNvPr>
            <p:cNvPicPr>
              <a:picLocks/>
            </p:cNvPicPr>
            <p:nvPr/>
          </p:nvPicPr>
          <p:blipFill>
            <a:blip r:embed="rId3"/>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5" name="Google Shape;427;p31">
              <a:extLst>
                <a:ext uri="{FF2B5EF4-FFF2-40B4-BE49-F238E27FC236}">
                  <a16:creationId xmlns:a16="http://schemas.microsoft.com/office/drawing/2014/main" id="{36526546-3927-7A6D-E0FA-F8A99FA158FA}"/>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6" name="Google Shape;268;p29">
              <a:extLst>
                <a:ext uri="{FF2B5EF4-FFF2-40B4-BE49-F238E27FC236}">
                  <a16:creationId xmlns:a16="http://schemas.microsoft.com/office/drawing/2014/main" id="{3F2A5499-9E55-E9D0-6ABA-211B862F3B30}"/>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7" name="Google Shape;392;p31">
              <a:extLst>
                <a:ext uri="{FF2B5EF4-FFF2-40B4-BE49-F238E27FC236}">
                  <a16:creationId xmlns:a16="http://schemas.microsoft.com/office/drawing/2014/main" id="{DBAF9265-E218-C08C-9E1C-A10F8B08375B}"/>
                </a:ext>
              </a:extLst>
            </p:cNvPr>
            <p:cNvPicPr>
              <a:picLocks/>
            </p:cNvPicPr>
            <p:nvPr/>
          </p:nvPicPr>
          <p:blipFill>
            <a:blip r:embed="rId4"/>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8" name="Google Shape;392;p31">
              <a:extLst>
                <a:ext uri="{FF2B5EF4-FFF2-40B4-BE49-F238E27FC236}">
                  <a16:creationId xmlns:a16="http://schemas.microsoft.com/office/drawing/2014/main" id="{0AD54AD0-A491-CA3B-72A6-FA108C27FE58}"/>
                </a:ext>
              </a:extLst>
            </p:cNvPr>
            <p:cNvPicPr>
              <a:picLocks/>
            </p:cNvPicPr>
            <p:nvPr/>
          </p:nvPicPr>
          <p:blipFill>
            <a:blip r:embed="rId4"/>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9" name="Google Shape;268;p29">
              <a:extLst>
                <a:ext uri="{FF2B5EF4-FFF2-40B4-BE49-F238E27FC236}">
                  <a16:creationId xmlns:a16="http://schemas.microsoft.com/office/drawing/2014/main" id="{17D3E31F-63B9-9465-ADFD-44EEF14A9D4E}"/>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0" name="Google Shape;392;p31">
              <a:extLst>
                <a:ext uri="{FF2B5EF4-FFF2-40B4-BE49-F238E27FC236}">
                  <a16:creationId xmlns:a16="http://schemas.microsoft.com/office/drawing/2014/main" id="{40FB0C5B-A584-0AFC-4EB7-C68145871054}"/>
                </a:ext>
              </a:extLst>
            </p:cNvPr>
            <p:cNvPicPr>
              <a:picLocks/>
            </p:cNvPicPr>
            <p:nvPr/>
          </p:nvPicPr>
          <p:blipFill>
            <a:blip r:embed="rId4"/>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11" name="Google Shape;392;p31">
              <a:extLst>
                <a:ext uri="{FF2B5EF4-FFF2-40B4-BE49-F238E27FC236}">
                  <a16:creationId xmlns:a16="http://schemas.microsoft.com/office/drawing/2014/main" id="{9F2DB9DD-EF5F-3925-B33F-B953E4302FAE}"/>
                </a:ext>
              </a:extLst>
            </p:cNvPr>
            <p:cNvPicPr>
              <a:picLocks/>
            </p:cNvPicPr>
            <p:nvPr/>
          </p:nvPicPr>
          <p:blipFill>
            <a:blip r:embed="rId4"/>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12" name="Google Shape;268;p29">
              <a:extLst>
                <a:ext uri="{FF2B5EF4-FFF2-40B4-BE49-F238E27FC236}">
                  <a16:creationId xmlns:a16="http://schemas.microsoft.com/office/drawing/2014/main" id="{61CB7EDC-0192-CC52-8B1D-48C97F62D1F2}"/>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3" name="Google Shape;392;p31">
              <a:extLst>
                <a:ext uri="{FF2B5EF4-FFF2-40B4-BE49-F238E27FC236}">
                  <a16:creationId xmlns:a16="http://schemas.microsoft.com/office/drawing/2014/main" id="{A0F192CB-7055-E8B8-B77B-E9298E602F2E}"/>
                </a:ext>
              </a:extLst>
            </p:cNvPr>
            <p:cNvPicPr>
              <a:picLocks/>
            </p:cNvPicPr>
            <p:nvPr/>
          </p:nvPicPr>
          <p:blipFill>
            <a:blip r:embed="rId4"/>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14" name="Google Shape;392;p31">
              <a:extLst>
                <a:ext uri="{FF2B5EF4-FFF2-40B4-BE49-F238E27FC236}">
                  <a16:creationId xmlns:a16="http://schemas.microsoft.com/office/drawing/2014/main" id="{7F376E13-CA9E-0A56-4A29-9BF1176852DA}"/>
                </a:ext>
              </a:extLst>
            </p:cNvPr>
            <p:cNvPicPr>
              <a:picLocks/>
            </p:cNvPicPr>
            <p:nvPr/>
          </p:nvPicPr>
          <p:blipFill>
            <a:blip r:embed="rId4"/>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15" name="Google Shape;268;p29">
              <a:extLst>
                <a:ext uri="{FF2B5EF4-FFF2-40B4-BE49-F238E27FC236}">
                  <a16:creationId xmlns:a16="http://schemas.microsoft.com/office/drawing/2014/main" id="{AB74D2CF-24A2-C257-879A-91FA4D8B37B4}"/>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6" name="Google Shape;392;p31">
              <a:extLst>
                <a:ext uri="{FF2B5EF4-FFF2-40B4-BE49-F238E27FC236}">
                  <a16:creationId xmlns:a16="http://schemas.microsoft.com/office/drawing/2014/main" id="{1DFCF719-B7D8-72E0-9016-02839B4A74AF}"/>
                </a:ext>
              </a:extLst>
            </p:cNvPr>
            <p:cNvPicPr>
              <a:picLocks/>
            </p:cNvPicPr>
            <p:nvPr/>
          </p:nvPicPr>
          <p:blipFill>
            <a:blip r:embed="rId4"/>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17" name="Google Shape;392;p31">
              <a:extLst>
                <a:ext uri="{FF2B5EF4-FFF2-40B4-BE49-F238E27FC236}">
                  <a16:creationId xmlns:a16="http://schemas.microsoft.com/office/drawing/2014/main" id="{747B856F-AE71-EB37-B66C-8DADC4B98569}"/>
                </a:ext>
              </a:extLst>
            </p:cNvPr>
            <p:cNvPicPr>
              <a:picLocks/>
            </p:cNvPicPr>
            <p:nvPr/>
          </p:nvPicPr>
          <p:blipFill>
            <a:blip r:embed="rId4"/>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18" name="Google Shape;268;p29">
              <a:extLst>
                <a:ext uri="{FF2B5EF4-FFF2-40B4-BE49-F238E27FC236}">
                  <a16:creationId xmlns:a16="http://schemas.microsoft.com/office/drawing/2014/main" id="{52C960B6-70EB-FBE4-08EA-773D10273245}"/>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19" name="Google Shape;392;p31">
              <a:extLst>
                <a:ext uri="{FF2B5EF4-FFF2-40B4-BE49-F238E27FC236}">
                  <a16:creationId xmlns:a16="http://schemas.microsoft.com/office/drawing/2014/main" id="{55581AE3-31B9-9DD3-ED26-E6B90AF586BE}"/>
                </a:ext>
              </a:extLst>
            </p:cNvPr>
            <p:cNvPicPr>
              <a:picLocks/>
            </p:cNvPicPr>
            <p:nvPr/>
          </p:nvPicPr>
          <p:blipFill>
            <a:blip r:embed="rId4"/>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456" name="Google Shape;392;p31">
              <a:extLst>
                <a:ext uri="{FF2B5EF4-FFF2-40B4-BE49-F238E27FC236}">
                  <a16:creationId xmlns:a16="http://schemas.microsoft.com/office/drawing/2014/main" id="{D88C27C9-3410-52FD-CCAC-9EB35C5AFA03}"/>
                </a:ext>
              </a:extLst>
            </p:cNvPr>
            <p:cNvPicPr>
              <a:picLocks/>
            </p:cNvPicPr>
            <p:nvPr/>
          </p:nvPicPr>
          <p:blipFill>
            <a:blip r:embed="rId4"/>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457" name="Google Shape;268;p29">
              <a:extLst>
                <a:ext uri="{FF2B5EF4-FFF2-40B4-BE49-F238E27FC236}">
                  <a16:creationId xmlns:a16="http://schemas.microsoft.com/office/drawing/2014/main" id="{7BE61C8B-0EAA-176D-A2E8-501DFFAFD19E}"/>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58" name="Google Shape;392;p31">
              <a:extLst>
                <a:ext uri="{FF2B5EF4-FFF2-40B4-BE49-F238E27FC236}">
                  <a16:creationId xmlns:a16="http://schemas.microsoft.com/office/drawing/2014/main" id="{9442D175-E7DA-C8FC-100F-BB7BDA2D1AB1}"/>
                </a:ext>
              </a:extLst>
            </p:cNvPr>
            <p:cNvPicPr>
              <a:picLocks/>
            </p:cNvPicPr>
            <p:nvPr/>
          </p:nvPicPr>
          <p:blipFill>
            <a:blip r:embed="rId4"/>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459" name="Google Shape;392;p31">
              <a:extLst>
                <a:ext uri="{FF2B5EF4-FFF2-40B4-BE49-F238E27FC236}">
                  <a16:creationId xmlns:a16="http://schemas.microsoft.com/office/drawing/2014/main" id="{9D3C46D3-D20F-7BBA-C87B-C699FA83C95F}"/>
                </a:ext>
              </a:extLst>
            </p:cNvPr>
            <p:cNvPicPr>
              <a:picLocks/>
            </p:cNvPicPr>
            <p:nvPr/>
          </p:nvPicPr>
          <p:blipFill>
            <a:blip r:embed="rId4"/>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460" name="Google Shape;1447;p44">
              <a:extLst>
                <a:ext uri="{FF2B5EF4-FFF2-40B4-BE49-F238E27FC236}">
                  <a16:creationId xmlns:a16="http://schemas.microsoft.com/office/drawing/2014/main" id="{ED7852F4-84F3-43DA-0BFD-C8EB5F723474}"/>
                </a:ext>
              </a:extLst>
            </p:cNvPr>
            <p:cNvPicPr preferRelativeResize="0"/>
            <p:nvPr/>
          </p:nvPicPr>
          <p:blipFill>
            <a:blip r:embed="rId5">
              <a:alphaModFix/>
            </a:blip>
            <a:stretch>
              <a:fillRect/>
            </a:stretch>
          </p:blipFill>
          <p:spPr>
            <a:xfrm rot="21141435">
              <a:off x="2801225" y="2411515"/>
              <a:ext cx="469260" cy="228493"/>
            </a:xfrm>
            <a:prstGeom prst="rect">
              <a:avLst/>
            </a:prstGeom>
            <a:noFill/>
            <a:ln>
              <a:noFill/>
            </a:ln>
          </p:spPr>
        </p:pic>
        <p:pic>
          <p:nvPicPr>
            <p:cNvPr id="461" name="Google Shape;1449;p44">
              <a:extLst>
                <a:ext uri="{FF2B5EF4-FFF2-40B4-BE49-F238E27FC236}">
                  <a16:creationId xmlns:a16="http://schemas.microsoft.com/office/drawing/2014/main" id="{C5994E6B-7FCD-A9E3-FAFC-4E9F2ADBA993}"/>
                </a:ext>
              </a:extLst>
            </p:cNvPr>
            <p:cNvPicPr preferRelativeResize="0"/>
            <p:nvPr/>
          </p:nvPicPr>
          <p:blipFill>
            <a:blip r:embed="rId5">
              <a:alphaModFix/>
            </a:blip>
            <a:stretch>
              <a:fillRect/>
            </a:stretch>
          </p:blipFill>
          <p:spPr>
            <a:xfrm rot="35">
              <a:off x="4603390" y="2380893"/>
              <a:ext cx="470731" cy="227537"/>
            </a:xfrm>
            <a:prstGeom prst="rect">
              <a:avLst/>
            </a:prstGeom>
            <a:noFill/>
            <a:ln>
              <a:noFill/>
            </a:ln>
          </p:spPr>
        </p:pic>
        <p:pic>
          <p:nvPicPr>
            <p:cNvPr id="462" name="Google Shape;1450;p44">
              <a:extLst>
                <a:ext uri="{FF2B5EF4-FFF2-40B4-BE49-F238E27FC236}">
                  <a16:creationId xmlns:a16="http://schemas.microsoft.com/office/drawing/2014/main" id="{5D76EC1E-1D07-CDD9-E1D1-F420BE556447}"/>
                </a:ext>
              </a:extLst>
            </p:cNvPr>
            <p:cNvPicPr preferRelativeResize="0"/>
            <p:nvPr/>
          </p:nvPicPr>
          <p:blipFill>
            <a:blip r:embed="rId5">
              <a:alphaModFix/>
            </a:blip>
            <a:stretch>
              <a:fillRect/>
            </a:stretch>
          </p:blipFill>
          <p:spPr>
            <a:xfrm rot="20491997">
              <a:off x="4198868" y="2370957"/>
              <a:ext cx="462583" cy="232766"/>
            </a:xfrm>
            <a:prstGeom prst="rect">
              <a:avLst/>
            </a:prstGeom>
            <a:noFill/>
            <a:ln>
              <a:noFill/>
            </a:ln>
          </p:spPr>
        </p:pic>
        <p:pic>
          <p:nvPicPr>
            <p:cNvPr id="463" name="Google Shape;1452;p44">
              <a:extLst>
                <a:ext uri="{FF2B5EF4-FFF2-40B4-BE49-F238E27FC236}">
                  <a16:creationId xmlns:a16="http://schemas.microsoft.com/office/drawing/2014/main" id="{6DBC06D5-77F5-0BEB-B032-989C363182BE}"/>
                </a:ext>
              </a:extLst>
            </p:cNvPr>
            <p:cNvPicPr preferRelativeResize="0"/>
            <p:nvPr/>
          </p:nvPicPr>
          <p:blipFill>
            <a:blip r:embed="rId5">
              <a:alphaModFix/>
            </a:blip>
            <a:stretch>
              <a:fillRect/>
            </a:stretch>
          </p:blipFill>
          <p:spPr>
            <a:xfrm rot="20996859">
              <a:off x="6308600" y="2457159"/>
              <a:ext cx="468208" cy="229177"/>
            </a:xfrm>
            <a:prstGeom prst="rect">
              <a:avLst/>
            </a:prstGeom>
            <a:noFill/>
            <a:ln>
              <a:noFill/>
            </a:ln>
          </p:spPr>
        </p:pic>
        <p:pic>
          <p:nvPicPr>
            <p:cNvPr id="464" name="Google Shape;1453;p44">
              <a:extLst>
                <a:ext uri="{FF2B5EF4-FFF2-40B4-BE49-F238E27FC236}">
                  <a16:creationId xmlns:a16="http://schemas.microsoft.com/office/drawing/2014/main" id="{54AB0EA2-6794-83BD-4D46-C9BDB19D63B7}"/>
                </a:ext>
              </a:extLst>
            </p:cNvPr>
            <p:cNvPicPr preferRelativeResize="0"/>
            <p:nvPr/>
          </p:nvPicPr>
          <p:blipFill>
            <a:blip r:embed="rId5">
              <a:alphaModFix/>
            </a:blip>
            <a:stretch>
              <a:fillRect/>
            </a:stretch>
          </p:blipFill>
          <p:spPr>
            <a:xfrm rot="499221">
              <a:off x="2387887" y="3563507"/>
              <a:ext cx="468996" cy="228668"/>
            </a:xfrm>
            <a:prstGeom prst="rect">
              <a:avLst/>
            </a:prstGeom>
            <a:noFill/>
            <a:ln>
              <a:noFill/>
            </a:ln>
          </p:spPr>
        </p:pic>
        <p:pic>
          <p:nvPicPr>
            <p:cNvPr id="465" name="Google Shape;1454;p44">
              <a:extLst>
                <a:ext uri="{FF2B5EF4-FFF2-40B4-BE49-F238E27FC236}">
                  <a16:creationId xmlns:a16="http://schemas.microsoft.com/office/drawing/2014/main" id="{529B0C5C-4DED-57E5-AF18-C987F2920EE8}"/>
                </a:ext>
              </a:extLst>
            </p:cNvPr>
            <p:cNvPicPr preferRelativeResize="0"/>
            <p:nvPr/>
          </p:nvPicPr>
          <p:blipFill>
            <a:blip r:embed="rId5">
              <a:alphaModFix/>
            </a:blip>
            <a:stretch>
              <a:fillRect/>
            </a:stretch>
          </p:blipFill>
          <p:spPr>
            <a:xfrm rot="499221">
              <a:off x="5888615" y="3563503"/>
              <a:ext cx="468996" cy="228668"/>
            </a:xfrm>
            <a:prstGeom prst="rect">
              <a:avLst/>
            </a:prstGeom>
            <a:noFill/>
            <a:ln>
              <a:noFill/>
            </a:ln>
          </p:spPr>
        </p:pic>
        <p:pic>
          <p:nvPicPr>
            <p:cNvPr id="466" name="Google Shape;1456;p44">
              <a:extLst>
                <a:ext uri="{FF2B5EF4-FFF2-40B4-BE49-F238E27FC236}">
                  <a16:creationId xmlns:a16="http://schemas.microsoft.com/office/drawing/2014/main" id="{C0C4FAD8-6B09-624D-1F74-DF632502AB75}"/>
                </a:ext>
              </a:extLst>
            </p:cNvPr>
            <p:cNvPicPr preferRelativeResize="0"/>
            <p:nvPr/>
          </p:nvPicPr>
          <p:blipFill>
            <a:blip r:embed="rId5">
              <a:alphaModFix/>
            </a:blip>
            <a:stretch>
              <a:fillRect/>
            </a:stretch>
          </p:blipFill>
          <p:spPr>
            <a:xfrm rot="20581156">
              <a:off x="4140846" y="3536685"/>
              <a:ext cx="463778" cy="232013"/>
            </a:xfrm>
            <a:prstGeom prst="rect">
              <a:avLst/>
            </a:prstGeom>
            <a:noFill/>
            <a:ln>
              <a:noFill/>
            </a:ln>
          </p:spPr>
        </p:pic>
        <p:pic>
          <p:nvPicPr>
            <p:cNvPr id="467" name="Google Shape;1457;p44">
              <a:extLst>
                <a:ext uri="{FF2B5EF4-FFF2-40B4-BE49-F238E27FC236}">
                  <a16:creationId xmlns:a16="http://schemas.microsoft.com/office/drawing/2014/main" id="{45EEE49D-76E9-1654-5AC5-66070599DD5B}"/>
                </a:ext>
              </a:extLst>
            </p:cNvPr>
            <p:cNvPicPr preferRelativeResize="0"/>
            <p:nvPr/>
          </p:nvPicPr>
          <p:blipFill>
            <a:blip r:embed="rId5">
              <a:alphaModFix/>
            </a:blip>
            <a:stretch>
              <a:fillRect/>
            </a:stretch>
          </p:blipFill>
          <p:spPr>
            <a:xfrm rot="21121357">
              <a:off x="6308125" y="3614113"/>
              <a:ext cx="469132" cy="228579"/>
            </a:xfrm>
            <a:prstGeom prst="rect">
              <a:avLst/>
            </a:prstGeom>
            <a:noFill/>
            <a:ln>
              <a:noFill/>
            </a:ln>
          </p:spPr>
        </p:pic>
        <p:sp>
          <p:nvSpPr>
            <p:cNvPr id="468" name="Google Shape;1463;p44">
              <a:extLst>
                <a:ext uri="{FF2B5EF4-FFF2-40B4-BE49-F238E27FC236}">
                  <a16:creationId xmlns:a16="http://schemas.microsoft.com/office/drawing/2014/main" id="{9E1F7153-AEC3-A923-0E18-6D05FF1065E3}"/>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69" name="Google Shape;1464;p44">
              <a:extLst>
                <a:ext uri="{FF2B5EF4-FFF2-40B4-BE49-F238E27FC236}">
                  <a16:creationId xmlns:a16="http://schemas.microsoft.com/office/drawing/2014/main" id="{89ACADF4-E518-C7AE-DEE9-D60B9C5A1B73}"/>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0" name="Google Shape;1465;p44">
              <a:extLst>
                <a:ext uri="{FF2B5EF4-FFF2-40B4-BE49-F238E27FC236}">
                  <a16:creationId xmlns:a16="http://schemas.microsoft.com/office/drawing/2014/main" id="{FC22C0F9-53CA-1587-B1A7-8A564DA7F0CA}"/>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1" name="Google Shape;1466;p44">
              <a:extLst>
                <a:ext uri="{FF2B5EF4-FFF2-40B4-BE49-F238E27FC236}">
                  <a16:creationId xmlns:a16="http://schemas.microsoft.com/office/drawing/2014/main" id="{7B44E5C1-195A-DA3A-2C14-AAE46C7A8723}"/>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2" name="Google Shape;1467;p44">
              <a:extLst>
                <a:ext uri="{FF2B5EF4-FFF2-40B4-BE49-F238E27FC236}">
                  <a16:creationId xmlns:a16="http://schemas.microsoft.com/office/drawing/2014/main" id="{81C92A94-AA76-FD15-AF1F-3745002427F6}"/>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3" name="Google Shape;1468;p44">
              <a:extLst>
                <a:ext uri="{FF2B5EF4-FFF2-40B4-BE49-F238E27FC236}">
                  <a16:creationId xmlns:a16="http://schemas.microsoft.com/office/drawing/2014/main" id="{80449D98-C89A-B87B-8CD7-C3127429CC15}"/>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4" name="Google Shape;1469;p44">
              <a:extLst>
                <a:ext uri="{FF2B5EF4-FFF2-40B4-BE49-F238E27FC236}">
                  <a16:creationId xmlns:a16="http://schemas.microsoft.com/office/drawing/2014/main" id="{742B0EAC-9D43-78D5-8E79-3A4446BF1FFE}"/>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5" name="Google Shape;1470;p44">
              <a:extLst>
                <a:ext uri="{FF2B5EF4-FFF2-40B4-BE49-F238E27FC236}">
                  <a16:creationId xmlns:a16="http://schemas.microsoft.com/office/drawing/2014/main" id="{68332A92-0A0B-D39E-E5D2-993E022E256A}"/>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6" name="Google Shape;1471;p44">
              <a:extLst>
                <a:ext uri="{FF2B5EF4-FFF2-40B4-BE49-F238E27FC236}">
                  <a16:creationId xmlns:a16="http://schemas.microsoft.com/office/drawing/2014/main" id="{1BC47436-A334-3F7B-1A23-AC70B8701236}"/>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7" name="Google Shape;1472;p44">
              <a:extLst>
                <a:ext uri="{FF2B5EF4-FFF2-40B4-BE49-F238E27FC236}">
                  <a16:creationId xmlns:a16="http://schemas.microsoft.com/office/drawing/2014/main" id="{7849AC60-8752-BB95-24AE-387AF32A2004}"/>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8" name="Google Shape;1473;p44">
              <a:extLst>
                <a:ext uri="{FF2B5EF4-FFF2-40B4-BE49-F238E27FC236}">
                  <a16:creationId xmlns:a16="http://schemas.microsoft.com/office/drawing/2014/main" id="{D2DA701B-87D2-A9F4-AFF8-559E33EB20D7}"/>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79" name="Google Shape;1474;p44">
              <a:extLst>
                <a:ext uri="{FF2B5EF4-FFF2-40B4-BE49-F238E27FC236}">
                  <a16:creationId xmlns:a16="http://schemas.microsoft.com/office/drawing/2014/main" id="{3E9BA18E-091A-3820-AC5F-152D390FCEEA}"/>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0" name="Google Shape;1475;p44">
              <a:extLst>
                <a:ext uri="{FF2B5EF4-FFF2-40B4-BE49-F238E27FC236}">
                  <a16:creationId xmlns:a16="http://schemas.microsoft.com/office/drawing/2014/main" id="{DC813291-DE35-1B82-E9FB-EC823A80F898}"/>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1" name="Google Shape;1476;p44">
              <a:extLst>
                <a:ext uri="{FF2B5EF4-FFF2-40B4-BE49-F238E27FC236}">
                  <a16:creationId xmlns:a16="http://schemas.microsoft.com/office/drawing/2014/main" id="{35E03FFD-E96E-F7BD-11E4-39854356A86B}"/>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2" name="Google Shape;1477;p44">
              <a:extLst>
                <a:ext uri="{FF2B5EF4-FFF2-40B4-BE49-F238E27FC236}">
                  <a16:creationId xmlns:a16="http://schemas.microsoft.com/office/drawing/2014/main" id="{11727C88-E6B3-D531-D79B-88DFD819AFAE}"/>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3" name="Google Shape;1478;p44">
              <a:extLst>
                <a:ext uri="{FF2B5EF4-FFF2-40B4-BE49-F238E27FC236}">
                  <a16:creationId xmlns:a16="http://schemas.microsoft.com/office/drawing/2014/main" id="{7ECDDFE6-AE1E-E617-FBF2-EFE4297E4763}"/>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4" name="Google Shape;1479;p44">
              <a:extLst>
                <a:ext uri="{FF2B5EF4-FFF2-40B4-BE49-F238E27FC236}">
                  <a16:creationId xmlns:a16="http://schemas.microsoft.com/office/drawing/2014/main" id="{F90D657A-E878-8994-1E22-C39F3EF841A5}"/>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5" name="Google Shape;1480;p44">
              <a:extLst>
                <a:ext uri="{FF2B5EF4-FFF2-40B4-BE49-F238E27FC236}">
                  <a16:creationId xmlns:a16="http://schemas.microsoft.com/office/drawing/2014/main" id="{C9DE4CD9-0D4E-C2D2-42E5-25BD072C5DE8}"/>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6" name="Google Shape;1481;p44">
              <a:extLst>
                <a:ext uri="{FF2B5EF4-FFF2-40B4-BE49-F238E27FC236}">
                  <a16:creationId xmlns:a16="http://schemas.microsoft.com/office/drawing/2014/main" id="{BC646525-7C82-4311-1E78-3BD2F9990AC5}"/>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87" name="Google Shape;1482;p44">
              <a:extLst>
                <a:ext uri="{FF2B5EF4-FFF2-40B4-BE49-F238E27FC236}">
                  <a16:creationId xmlns:a16="http://schemas.microsoft.com/office/drawing/2014/main" id="{50D601B1-AFC3-AA3D-2939-DDB2A04B9E77}"/>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sp>
        <p:nvSpPr>
          <p:cNvPr id="490" name="Google Shape;2072;p52">
            <a:extLst>
              <a:ext uri="{FF2B5EF4-FFF2-40B4-BE49-F238E27FC236}">
                <a16:creationId xmlns:a16="http://schemas.microsoft.com/office/drawing/2014/main" id="{374A5CE8-737D-16CE-9DA4-C879B42A22F3}"/>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sp>
        <p:nvSpPr>
          <p:cNvPr id="491" name="Google Shape;2074;p52">
            <a:extLst>
              <a:ext uri="{FF2B5EF4-FFF2-40B4-BE49-F238E27FC236}">
                <a16:creationId xmlns:a16="http://schemas.microsoft.com/office/drawing/2014/main" id="{887B4635-5376-0147-0664-5849EA1C9372}"/>
              </a:ext>
            </a:extLst>
          </p:cNvPr>
          <p:cNvSpPr/>
          <p:nvPr/>
        </p:nvSpPr>
        <p:spPr>
          <a:xfrm>
            <a:off x="2167467" y="2194560"/>
            <a:ext cx="2059093" cy="1083733"/>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pic>
        <p:nvPicPr>
          <p:cNvPr id="492" name="Google Shape;2076;p52">
            <a:extLst>
              <a:ext uri="{FF2B5EF4-FFF2-40B4-BE49-F238E27FC236}">
                <a16:creationId xmlns:a16="http://schemas.microsoft.com/office/drawing/2014/main" id="{A8C17708-1157-D4CA-D53A-1A7242F847D7}"/>
              </a:ext>
            </a:extLst>
          </p:cNvPr>
          <p:cNvPicPr preferRelativeResize="0"/>
          <p:nvPr/>
        </p:nvPicPr>
        <p:blipFill>
          <a:blip r:embed="rId5">
            <a:alphaModFix/>
          </a:blip>
          <a:stretch>
            <a:fillRect/>
          </a:stretch>
        </p:blipFill>
        <p:spPr>
          <a:xfrm rot="1091597">
            <a:off x="2680551" y="1812197"/>
            <a:ext cx="658214" cy="330842"/>
          </a:xfrm>
          <a:prstGeom prst="rect">
            <a:avLst/>
          </a:prstGeom>
          <a:noFill/>
          <a:ln>
            <a:noFill/>
          </a:ln>
        </p:spPr>
      </p:pic>
      <p:pic>
        <p:nvPicPr>
          <p:cNvPr id="493" name="Google Shape;2077;p52">
            <a:extLst>
              <a:ext uri="{FF2B5EF4-FFF2-40B4-BE49-F238E27FC236}">
                <a16:creationId xmlns:a16="http://schemas.microsoft.com/office/drawing/2014/main" id="{F49E82EE-B387-A36F-3A2B-32D2A14B80C0}"/>
              </a:ext>
            </a:extLst>
          </p:cNvPr>
          <p:cNvPicPr preferRelativeResize="0"/>
          <p:nvPr/>
        </p:nvPicPr>
        <p:blipFill>
          <a:blip r:embed="rId5">
            <a:alphaModFix/>
          </a:blip>
          <a:stretch>
            <a:fillRect/>
          </a:stretch>
        </p:blipFill>
        <p:spPr>
          <a:xfrm rot="-458565">
            <a:off x="3740214" y="1938817"/>
            <a:ext cx="667392" cy="324968"/>
          </a:xfrm>
          <a:prstGeom prst="rect">
            <a:avLst/>
          </a:prstGeom>
          <a:noFill/>
          <a:ln>
            <a:noFill/>
          </a:ln>
        </p:spPr>
      </p:pic>
      <p:pic>
        <p:nvPicPr>
          <p:cNvPr id="494" name="Google Shape;2078;p52">
            <a:extLst>
              <a:ext uri="{FF2B5EF4-FFF2-40B4-BE49-F238E27FC236}">
                <a16:creationId xmlns:a16="http://schemas.microsoft.com/office/drawing/2014/main" id="{F749E377-1675-8390-C981-4BFDA9C74DA1}"/>
              </a:ext>
            </a:extLst>
          </p:cNvPr>
          <p:cNvPicPr preferRelativeResize="0"/>
          <p:nvPr/>
        </p:nvPicPr>
        <p:blipFill>
          <a:blip r:embed="rId5">
            <a:alphaModFix/>
          </a:blip>
          <a:stretch>
            <a:fillRect/>
          </a:stretch>
        </p:blipFill>
        <p:spPr>
          <a:xfrm rot="433274">
            <a:off x="3119098" y="2220378"/>
            <a:ext cx="667618" cy="324824"/>
          </a:xfrm>
          <a:prstGeom prst="rect">
            <a:avLst/>
          </a:prstGeom>
          <a:noFill/>
          <a:ln>
            <a:noFill/>
          </a:ln>
        </p:spPr>
      </p:pic>
      <p:pic>
        <p:nvPicPr>
          <p:cNvPr id="495" name="Google Shape;2079;p52">
            <a:extLst>
              <a:ext uri="{FF2B5EF4-FFF2-40B4-BE49-F238E27FC236}">
                <a16:creationId xmlns:a16="http://schemas.microsoft.com/office/drawing/2014/main" id="{5282681E-FEA2-DBF2-4651-F23B95AD5DAF}"/>
              </a:ext>
            </a:extLst>
          </p:cNvPr>
          <p:cNvPicPr preferRelativeResize="0"/>
          <p:nvPr/>
        </p:nvPicPr>
        <p:blipFill>
          <a:blip r:embed="rId5">
            <a:alphaModFix/>
          </a:blip>
          <a:stretch>
            <a:fillRect/>
          </a:stretch>
        </p:blipFill>
        <p:spPr>
          <a:xfrm rot="-144441">
            <a:off x="3301255" y="2555225"/>
            <a:ext cx="669276" cy="323745"/>
          </a:xfrm>
          <a:prstGeom prst="rect">
            <a:avLst/>
          </a:prstGeom>
          <a:noFill/>
          <a:ln>
            <a:noFill/>
          </a:ln>
        </p:spPr>
      </p:pic>
      <p:sp>
        <p:nvSpPr>
          <p:cNvPr id="496" name="Google Shape;2080;p52">
            <a:extLst>
              <a:ext uri="{FF2B5EF4-FFF2-40B4-BE49-F238E27FC236}">
                <a16:creationId xmlns:a16="http://schemas.microsoft.com/office/drawing/2014/main" id="{D26FDE8E-37EF-6E31-8406-AEE2A4A4754C}"/>
              </a:ext>
            </a:extLst>
          </p:cNvPr>
          <p:cNvSpPr/>
          <p:nvPr/>
        </p:nvSpPr>
        <p:spPr>
          <a:xfrm>
            <a:off x="471929" y="3259654"/>
            <a:ext cx="2391040" cy="900267"/>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pPr algn="l"/>
            <a:r>
              <a:rPr lang="en" sz="3413">
                <a:latin typeface="Source Sans Pro"/>
                <a:ea typeface="Source Sans Pro"/>
                <a:cs typeface="Source Sans Pro"/>
                <a:sym typeface="Source Sans Pro"/>
              </a:rPr>
              <a:t>Partitions</a:t>
            </a:r>
            <a:endParaRPr sz="3413">
              <a:latin typeface="Source Sans Pro"/>
              <a:ea typeface="Source Sans Pro"/>
              <a:cs typeface="Source Sans Pro"/>
              <a:sym typeface="Source Sans Pro"/>
            </a:endParaRPr>
          </a:p>
        </p:txBody>
      </p:sp>
      <p:sp>
        <p:nvSpPr>
          <p:cNvPr id="497" name="Google Shape;2081;p52">
            <a:extLst>
              <a:ext uri="{FF2B5EF4-FFF2-40B4-BE49-F238E27FC236}">
                <a16:creationId xmlns:a16="http://schemas.microsoft.com/office/drawing/2014/main" id="{13D1067F-E199-59F3-5B21-9D7F1E1EC296}"/>
              </a:ext>
            </a:extLst>
          </p:cNvPr>
          <p:cNvSpPr/>
          <p:nvPr/>
        </p:nvSpPr>
        <p:spPr>
          <a:xfrm>
            <a:off x="3841138" y="1928676"/>
            <a:ext cx="493653" cy="35712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498" name="Google Shape;2082;p52">
            <a:extLst>
              <a:ext uri="{FF2B5EF4-FFF2-40B4-BE49-F238E27FC236}">
                <a16:creationId xmlns:a16="http://schemas.microsoft.com/office/drawing/2014/main" id="{8F24381C-D544-8F8F-F75E-90491BFA3AE7}"/>
              </a:ext>
            </a:extLst>
          </p:cNvPr>
          <p:cNvSpPr/>
          <p:nvPr/>
        </p:nvSpPr>
        <p:spPr>
          <a:xfrm>
            <a:off x="3388018" y="2568498"/>
            <a:ext cx="508160" cy="31914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cxnSp>
        <p:nvCxnSpPr>
          <p:cNvPr id="499" name="Google Shape;2083;p52">
            <a:extLst>
              <a:ext uri="{FF2B5EF4-FFF2-40B4-BE49-F238E27FC236}">
                <a16:creationId xmlns:a16="http://schemas.microsoft.com/office/drawing/2014/main" id="{2164C3F2-7633-CEA0-7555-B763EAC8DCFC}"/>
              </a:ext>
            </a:extLst>
          </p:cNvPr>
          <p:cNvCxnSpPr>
            <a:cxnSpLocks/>
            <a:stCxn id="496" idx="3"/>
            <a:endCxn id="498" idx="2"/>
          </p:cNvCxnSpPr>
          <p:nvPr/>
        </p:nvCxnSpPr>
        <p:spPr>
          <a:xfrm flipV="1">
            <a:off x="2862970" y="2887645"/>
            <a:ext cx="779129" cy="822143"/>
          </a:xfrm>
          <a:prstGeom prst="curvedConnector2">
            <a:avLst/>
          </a:prstGeom>
          <a:noFill/>
          <a:ln w="38100" cap="flat" cmpd="sng">
            <a:solidFill>
              <a:srgbClr val="000000"/>
            </a:solidFill>
            <a:prstDash val="solid"/>
            <a:round/>
            <a:headEnd type="none" w="med" len="med"/>
            <a:tailEnd type="triangle" w="med" len="med"/>
          </a:ln>
        </p:spPr>
      </p:cxnSp>
      <p:cxnSp>
        <p:nvCxnSpPr>
          <p:cNvPr id="500" name="Google Shape;2084;p52">
            <a:extLst>
              <a:ext uri="{FF2B5EF4-FFF2-40B4-BE49-F238E27FC236}">
                <a16:creationId xmlns:a16="http://schemas.microsoft.com/office/drawing/2014/main" id="{929EDA81-3099-200B-2DFC-1D14C9ADA25F}"/>
              </a:ext>
            </a:extLst>
          </p:cNvPr>
          <p:cNvCxnSpPr>
            <a:cxnSpLocks/>
            <a:stCxn id="496" idx="3"/>
            <a:endCxn id="497" idx="2"/>
          </p:cNvCxnSpPr>
          <p:nvPr/>
        </p:nvCxnSpPr>
        <p:spPr>
          <a:xfrm flipV="1">
            <a:off x="2862969" y="2285796"/>
            <a:ext cx="1224996" cy="1423991"/>
          </a:xfrm>
          <a:prstGeom prst="curvedConnector2">
            <a:avLst/>
          </a:prstGeom>
          <a:noFill/>
          <a:ln w="38100" cap="flat" cmpd="sng">
            <a:solidFill>
              <a:srgbClr val="000000"/>
            </a:solidFill>
            <a:prstDash val="solid"/>
            <a:round/>
            <a:headEnd type="none" w="med" len="med"/>
            <a:tailEnd type="triangle" w="med" len="med"/>
          </a:ln>
        </p:spPr>
      </p:cxnSp>
      <p:cxnSp>
        <p:nvCxnSpPr>
          <p:cNvPr id="501" name="Google Shape;2087;p52">
            <a:extLst>
              <a:ext uri="{FF2B5EF4-FFF2-40B4-BE49-F238E27FC236}">
                <a16:creationId xmlns:a16="http://schemas.microsoft.com/office/drawing/2014/main" id="{3B57C10B-400B-C8A5-A20D-7869B78F04A4}"/>
              </a:ext>
            </a:extLst>
          </p:cNvPr>
          <p:cNvCxnSpPr>
            <a:cxnSpLocks/>
            <a:stCxn id="496" idx="2"/>
            <a:endCxn id="503" idx="1"/>
          </p:cNvCxnSpPr>
          <p:nvPr/>
        </p:nvCxnSpPr>
        <p:spPr>
          <a:xfrm rot="16200000" flipH="1">
            <a:off x="2540575" y="3286795"/>
            <a:ext cx="651635" cy="2397885"/>
          </a:xfrm>
          <a:prstGeom prst="curvedConnector2">
            <a:avLst/>
          </a:prstGeom>
          <a:noFill/>
          <a:ln w="38100" cap="flat" cmpd="sng">
            <a:solidFill>
              <a:srgbClr val="000000"/>
            </a:solidFill>
            <a:prstDash val="solid"/>
            <a:round/>
            <a:headEnd type="none" w="med" len="med"/>
            <a:tailEnd type="triangle" w="med" len="med"/>
          </a:ln>
        </p:spPr>
      </p:cxnSp>
      <p:cxnSp>
        <p:nvCxnSpPr>
          <p:cNvPr id="502" name="Google Shape;2088;p52">
            <a:extLst>
              <a:ext uri="{FF2B5EF4-FFF2-40B4-BE49-F238E27FC236}">
                <a16:creationId xmlns:a16="http://schemas.microsoft.com/office/drawing/2014/main" id="{CD1CC4A4-634A-56BA-34BE-ECF4D16C3AA6}"/>
              </a:ext>
            </a:extLst>
          </p:cNvPr>
          <p:cNvCxnSpPr>
            <a:cxnSpLocks/>
            <a:stCxn id="496" idx="2"/>
            <a:endCxn id="504" idx="1"/>
          </p:cNvCxnSpPr>
          <p:nvPr/>
        </p:nvCxnSpPr>
        <p:spPr>
          <a:xfrm rot="16200000" flipH="1">
            <a:off x="1416751" y="4410618"/>
            <a:ext cx="2298300" cy="1796905"/>
          </a:xfrm>
          <a:prstGeom prst="curvedConnector2">
            <a:avLst/>
          </a:prstGeom>
          <a:noFill/>
          <a:ln w="38100" cap="flat" cmpd="sng">
            <a:solidFill>
              <a:srgbClr val="000000"/>
            </a:solidFill>
            <a:prstDash val="solid"/>
            <a:round/>
            <a:headEnd type="none" w="med" len="med"/>
            <a:tailEnd type="triangle" w="med" len="med"/>
          </a:ln>
        </p:spPr>
      </p:cxnSp>
      <p:sp>
        <p:nvSpPr>
          <p:cNvPr id="503" name="Google Shape;2082;p52">
            <a:extLst>
              <a:ext uri="{FF2B5EF4-FFF2-40B4-BE49-F238E27FC236}">
                <a16:creationId xmlns:a16="http://schemas.microsoft.com/office/drawing/2014/main" id="{DF9682CD-520F-4228-739E-868602047683}"/>
              </a:ext>
            </a:extLst>
          </p:cNvPr>
          <p:cNvSpPr/>
          <p:nvPr/>
        </p:nvSpPr>
        <p:spPr>
          <a:xfrm>
            <a:off x="4065334" y="4651982"/>
            <a:ext cx="508160" cy="31914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504" name="Google Shape;2082;p52">
            <a:extLst>
              <a:ext uri="{FF2B5EF4-FFF2-40B4-BE49-F238E27FC236}">
                <a16:creationId xmlns:a16="http://schemas.microsoft.com/office/drawing/2014/main" id="{70C910D6-3689-00A3-905D-8D1DA775253D}"/>
              </a:ext>
            </a:extLst>
          </p:cNvPr>
          <p:cNvSpPr/>
          <p:nvPr/>
        </p:nvSpPr>
        <p:spPr>
          <a:xfrm>
            <a:off x="3464354" y="6298647"/>
            <a:ext cx="508160" cy="319147"/>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cxnSp>
        <p:nvCxnSpPr>
          <p:cNvPr id="505" name="Google Shape;2084;p52">
            <a:extLst>
              <a:ext uri="{FF2B5EF4-FFF2-40B4-BE49-F238E27FC236}">
                <a16:creationId xmlns:a16="http://schemas.microsoft.com/office/drawing/2014/main" id="{E78DA786-189F-C6B7-ECC8-A7FDCDEB94D7}"/>
              </a:ext>
            </a:extLst>
          </p:cNvPr>
          <p:cNvCxnSpPr>
            <a:cxnSpLocks/>
            <a:stCxn id="496" idx="0"/>
            <a:endCxn id="507" idx="1"/>
          </p:cNvCxnSpPr>
          <p:nvPr/>
        </p:nvCxnSpPr>
        <p:spPr>
          <a:xfrm rot="5400000" flipH="1" flipV="1">
            <a:off x="1567602" y="2082866"/>
            <a:ext cx="1276635" cy="1076941"/>
          </a:xfrm>
          <a:prstGeom prst="curvedConnector2">
            <a:avLst/>
          </a:prstGeom>
          <a:noFill/>
          <a:ln w="38100" cap="flat" cmpd="sng">
            <a:solidFill>
              <a:srgbClr val="000000"/>
            </a:solidFill>
            <a:prstDash val="solid"/>
            <a:round/>
            <a:headEnd type="none" w="med" len="med"/>
            <a:tailEnd type="triangle" w="med" len="med"/>
          </a:ln>
        </p:spPr>
      </p:cxnSp>
      <p:sp>
        <p:nvSpPr>
          <p:cNvPr id="506" name="Google Shape;2081;p52">
            <a:extLst>
              <a:ext uri="{FF2B5EF4-FFF2-40B4-BE49-F238E27FC236}">
                <a16:creationId xmlns:a16="http://schemas.microsoft.com/office/drawing/2014/main" id="{9BDD5E66-A7ED-CDE2-F093-7C7A96898B95}"/>
              </a:ext>
            </a:extLst>
          </p:cNvPr>
          <p:cNvSpPr/>
          <p:nvPr/>
        </p:nvSpPr>
        <p:spPr>
          <a:xfrm>
            <a:off x="3202838" y="2203701"/>
            <a:ext cx="493653" cy="35712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507" name="Google Shape;2081;p52">
            <a:extLst>
              <a:ext uri="{FF2B5EF4-FFF2-40B4-BE49-F238E27FC236}">
                <a16:creationId xmlns:a16="http://schemas.microsoft.com/office/drawing/2014/main" id="{4DF5C654-6DD2-5EF4-3618-DA411A22B503}"/>
              </a:ext>
            </a:extLst>
          </p:cNvPr>
          <p:cNvSpPr/>
          <p:nvPr/>
        </p:nvSpPr>
        <p:spPr>
          <a:xfrm>
            <a:off x="2744390" y="1804459"/>
            <a:ext cx="493653" cy="35712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cxnSp>
        <p:nvCxnSpPr>
          <p:cNvPr id="508" name="Google Shape;2084;p52">
            <a:extLst>
              <a:ext uri="{FF2B5EF4-FFF2-40B4-BE49-F238E27FC236}">
                <a16:creationId xmlns:a16="http://schemas.microsoft.com/office/drawing/2014/main" id="{C2A3B8B9-EBA0-0FFA-1CE8-87D5DEC917CB}"/>
              </a:ext>
            </a:extLst>
          </p:cNvPr>
          <p:cNvCxnSpPr>
            <a:cxnSpLocks/>
            <a:stCxn id="496" idx="0"/>
            <a:endCxn id="494" idx="1"/>
          </p:cNvCxnSpPr>
          <p:nvPr/>
        </p:nvCxnSpPr>
        <p:spPr>
          <a:xfrm rot="5400000" flipH="1" flipV="1">
            <a:off x="1935185" y="2073094"/>
            <a:ext cx="918824" cy="1454296"/>
          </a:xfrm>
          <a:prstGeom prst="curvedConnector2">
            <a:avLst/>
          </a:prstGeom>
          <a:noFill/>
          <a:ln w="38100" cap="flat" cmpd="sng">
            <a:solidFill>
              <a:srgbClr val="000000"/>
            </a:solidFill>
            <a:prstDash val="solid"/>
            <a:round/>
            <a:headEnd type="none" w="med" len="med"/>
            <a:tailEnd type="triangle" w="med" len="med"/>
          </a:ln>
        </p:spPr>
      </p:cxnSp>
      <p:sp>
        <p:nvSpPr>
          <p:cNvPr id="22" name="Text Placeholder 21">
            <a:extLst>
              <a:ext uri="{FF2B5EF4-FFF2-40B4-BE49-F238E27FC236}">
                <a16:creationId xmlns:a16="http://schemas.microsoft.com/office/drawing/2014/main" id="{3260B087-2781-90F8-C886-307B07F6E6FF}"/>
              </a:ext>
            </a:extLst>
          </p:cNvPr>
          <p:cNvSpPr>
            <a:spLocks noGrp="1"/>
          </p:cNvSpPr>
          <p:nvPr>
            <p:ph type="body" sz="quarter" idx="15"/>
          </p:nvPr>
        </p:nvSpPr>
        <p:spPr/>
        <p:txBody>
          <a:bodyPr/>
          <a:lstStyle/>
          <a:p>
            <a:endParaRPr lang="en-IT"/>
          </a:p>
        </p:txBody>
      </p:sp>
      <p:sp>
        <p:nvSpPr>
          <p:cNvPr id="24" name="Text Placeholder 23">
            <a:extLst>
              <a:ext uri="{FF2B5EF4-FFF2-40B4-BE49-F238E27FC236}">
                <a16:creationId xmlns:a16="http://schemas.microsoft.com/office/drawing/2014/main" id="{4B7039E8-8117-BB6A-7954-CD85E2C054A9}"/>
              </a:ext>
            </a:extLst>
          </p:cNvPr>
          <p:cNvSpPr>
            <a:spLocks noGrp="1"/>
          </p:cNvSpPr>
          <p:nvPr>
            <p:ph type="body" sz="quarter" idx="17"/>
          </p:nvPr>
        </p:nvSpPr>
        <p:spPr/>
        <p:txBody>
          <a:bodyPr/>
          <a:lstStyle/>
          <a:p>
            <a:endParaRPr lang="en-IT"/>
          </a:p>
        </p:txBody>
      </p:sp>
      <p:sp>
        <p:nvSpPr>
          <p:cNvPr id="23" name="Text Placeholder 22">
            <a:extLst>
              <a:ext uri="{FF2B5EF4-FFF2-40B4-BE49-F238E27FC236}">
                <a16:creationId xmlns:a16="http://schemas.microsoft.com/office/drawing/2014/main" id="{1D89C7E3-FF99-CBCB-71FA-3495585A8194}"/>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0933913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20" name="Google Shape;2096;p53">
            <a:extLst>
              <a:ext uri="{FF2B5EF4-FFF2-40B4-BE49-F238E27FC236}">
                <a16:creationId xmlns:a16="http://schemas.microsoft.com/office/drawing/2014/main" id="{EAF52BDB-6F40-F720-09AE-CDD1B736B107}"/>
              </a:ext>
            </a:extLst>
          </p:cNvPr>
          <p:cNvSpPr txBox="1"/>
          <p:nvPr/>
        </p:nvSpPr>
        <p:spPr>
          <a:xfrm>
            <a:off x="6557262" y="13358044"/>
            <a:ext cx="10447787" cy="1218987"/>
          </a:xfrm>
          <a:prstGeom prst="rect">
            <a:avLst/>
          </a:prstGeom>
          <a:noFill/>
          <a:ln>
            <a:noFill/>
          </a:ln>
        </p:spPr>
        <p:txBody>
          <a:bodyPr spcFirstLastPara="1" wrap="square" lIns="130027" tIns="130027" rIns="130027" bIns="130027" anchor="t" anchorCtr="0">
            <a:noAutofit/>
          </a:bodyPr>
          <a:lstStyle/>
          <a:p>
            <a:pPr algn="l"/>
            <a:endParaRPr sz="2560"/>
          </a:p>
        </p:txBody>
      </p:sp>
      <p:sp>
        <p:nvSpPr>
          <p:cNvPr id="21" name="Google Shape;2098;p53">
            <a:extLst>
              <a:ext uri="{FF2B5EF4-FFF2-40B4-BE49-F238E27FC236}">
                <a16:creationId xmlns:a16="http://schemas.microsoft.com/office/drawing/2014/main" id="{4BD47267-E481-DC93-3386-B9EBB5BBDB15}"/>
              </a:ext>
            </a:extLst>
          </p:cNvPr>
          <p:cNvSpPr/>
          <p:nvPr/>
        </p:nvSpPr>
        <p:spPr>
          <a:xfrm>
            <a:off x="2167467" y="2194560"/>
            <a:ext cx="2059093" cy="1083733"/>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cxnSp>
        <p:nvCxnSpPr>
          <p:cNvPr id="22" name="Google Shape;2106;p53">
            <a:extLst>
              <a:ext uri="{FF2B5EF4-FFF2-40B4-BE49-F238E27FC236}">
                <a16:creationId xmlns:a16="http://schemas.microsoft.com/office/drawing/2014/main" id="{61F1B24D-E655-1A61-AE7F-2B426A2947AA}"/>
              </a:ext>
            </a:extLst>
          </p:cNvPr>
          <p:cNvCxnSpPr>
            <a:cxnSpLocks/>
            <a:stCxn id="514" idx="3"/>
            <a:endCxn id="23" idx="1"/>
          </p:cNvCxnSpPr>
          <p:nvPr/>
        </p:nvCxnSpPr>
        <p:spPr>
          <a:xfrm flipV="1">
            <a:off x="4876800" y="2879778"/>
            <a:ext cx="822007" cy="3026"/>
          </a:xfrm>
          <a:prstGeom prst="curvedConnector3">
            <a:avLst>
              <a:gd name="adj1" fmla="val 50000"/>
            </a:avLst>
          </a:prstGeom>
          <a:noFill/>
          <a:ln w="38100" cap="flat" cmpd="sng">
            <a:solidFill>
              <a:srgbClr val="000000"/>
            </a:solidFill>
            <a:prstDash val="solid"/>
            <a:round/>
            <a:headEnd type="none" w="med" len="med"/>
            <a:tailEnd type="triangle" w="med" len="med"/>
          </a:ln>
        </p:spPr>
      </p:cxnSp>
      <p:sp>
        <p:nvSpPr>
          <p:cNvPr id="23" name="Google Shape;2107;p53">
            <a:extLst>
              <a:ext uri="{FF2B5EF4-FFF2-40B4-BE49-F238E27FC236}">
                <a16:creationId xmlns:a16="http://schemas.microsoft.com/office/drawing/2014/main" id="{6AD2EC53-0B32-4090-7A11-15105FC5CA21}"/>
              </a:ext>
            </a:extLst>
          </p:cNvPr>
          <p:cNvSpPr/>
          <p:nvPr/>
        </p:nvSpPr>
        <p:spPr>
          <a:xfrm>
            <a:off x="5698808" y="1394813"/>
            <a:ext cx="5719337" cy="296993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130027" tIns="130027" rIns="130027" bIns="130027" anchor="ctr" anchorCtr="0">
            <a:noAutofit/>
          </a:bodyPr>
          <a:lstStyle/>
          <a:p>
            <a:pPr algn="l"/>
            <a:endParaRPr sz="2560"/>
          </a:p>
        </p:txBody>
      </p:sp>
      <p:sp>
        <p:nvSpPr>
          <p:cNvPr id="24" name="Speech Bubble: Oval 83">
            <a:extLst>
              <a:ext uri="{FF2B5EF4-FFF2-40B4-BE49-F238E27FC236}">
                <a16:creationId xmlns:a16="http://schemas.microsoft.com/office/drawing/2014/main" id="{76988907-4182-7DB0-32FA-729B99CC0E5B}"/>
              </a:ext>
            </a:extLst>
          </p:cNvPr>
          <p:cNvSpPr/>
          <p:nvPr/>
        </p:nvSpPr>
        <p:spPr>
          <a:xfrm>
            <a:off x="6906336" y="1497226"/>
            <a:ext cx="4256117" cy="2095698"/>
          </a:xfrm>
          <a:prstGeom prst="wedgeEllipseCallout">
            <a:avLst>
              <a:gd name="adj1" fmla="val -49129"/>
              <a:gd name="adj2" fmla="val 59052"/>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130048" rtlCol="0" anchor="ctr"/>
          <a:lstStyle/>
          <a:p>
            <a:pPr algn="ctr"/>
            <a:r>
              <a:rPr lang="en-US" sz="2560" dirty="0">
                <a:solidFill>
                  <a:schemeClr val="tx1"/>
                </a:solidFill>
              </a:rPr>
              <a:t>Instructions: Eliminate all the brown candies and pile the rest in the corner.</a:t>
            </a:r>
          </a:p>
        </p:txBody>
      </p:sp>
      <p:grpSp>
        <p:nvGrpSpPr>
          <p:cNvPr id="25" name="Group 24">
            <a:extLst>
              <a:ext uri="{FF2B5EF4-FFF2-40B4-BE49-F238E27FC236}">
                <a16:creationId xmlns:a16="http://schemas.microsoft.com/office/drawing/2014/main" id="{B6B7025D-8CE8-375C-FA91-BC5BA64BC5F1}"/>
              </a:ext>
            </a:extLst>
          </p:cNvPr>
          <p:cNvGrpSpPr/>
          <p:nvPr/>
        </p:nvGrpSpPr>
        <p:grpSpPr>
          <a:xfrm>
            <a:off x="3327647" y="2899572"/>
            <a:ext cx="6496777" cy="4538852"/>
            <a:chOff x="2339752" y="1181512"/>
            <a:chExt cx="4568046" cy="3191380"/>
          </a:xfrm>
        </p:grpSpPr>
        <p:grpSp>
          <p:nvGrpSpPr>
            <p:cNvPr id="26" name="Group 25">
              <a:extLst>
                <a:ext uri="{FF2B5EF4-FFF2-40B4-BE49-F238E27FC236}">
                  <a16:creationId xmlns:a16="http://schemas.microsoft.com/office/drawing/2014/main" id="{E2DD3267-D1BB-E9F3-03F0-81344CB94007}"/>
                </a:ext>
              </a:extLst>
            </p:cNvPr>
            <p:cNvGrpSpPr/>
            <p:nvPr/>
          </p:nvGrpSpPr>
          <p:grpSpPr>
            <a:xfrm>
              <a:off x="4215808" y="1181512"/>
              <a:ext cx="838200" cy="863313"/>
              <a:chOff x="4230975" y="1181512"/>
              <a:chExt cx="838200" cy="863313"/>
            </a:xfrm>
          </p:grpSpPr>
          <p:pic>
            <p:nvPicPr>
              <p:cNvPr id="512" name="Google Shape;392;p31">
                <a:extLst>
                  <a:ext uri="{FF2B5EF4-FFF2-40B4-BE49-F238E27FC236}">
                    <a16:creationId xmlns:a16="http://schemas.microsoft.com/office/drawing/2014/main" id="{15679DDE-03BA-8DFB-1568-1889537A0905}"/>
                  </a:ext>
                </a:extLst>
              </p:cNvPr>
              <p:cNvPicPr>
                <a:picLocks/>
              </p:cNvPicPr>
              <p:nvPr/>
            </p:nvPicPr>
            <p:blipFill>
              <a:blip r:embed="rId3"/>
              <a:srcRect/>
              <a:stretch/>
            </p:blipFill>
            <p:spPr>
              <a:xfrm>
                <a:off x="4390238" y="1181512"/>
                <a:ext cx="548640" cy="658369"/>
              </a:xfrm>
              <a:prstGeom prst="rect">
                <a:avLst/>
              </a:prstGeom>
              <a:noFill/>
              <a:ln>
                <a:noFill/>
              </a:ln>
              <a:effectLst>
                <a:outerShdw blurRad="57150" dist="38100" dir="2760000" algn="bl" rotWithShape="0">
                  <a:srgbClr val="000000">
                    <a:alpha val="86000"/>
                  </a:srgbClr>
                </a:outerShdw>
              </a:effectLst>
            </p:spPr>
          </p:pic>
          <p:sp>
            <p:nvSpPr>
              <p:cNvPr id="513" name="Google Shape;427;p31">
                <a:extLst>
                  <a:ext uri="{FF2B5EF4-FFF2-40B4-BE49-F238E27FC236}">
                    <a16:creationId xmlns:a16="http://schemas.microsoft.com/office/drawing/2014/main" id="{0E1DBE8B-0734-1C07-2BDA-4309AD94958F}"/>
                  </a:ext>
                </a:extLst>
              </p:cNvPr>
              <p:cNvSpPr/>
              <p:nvPr/>
            </p:nvSpPr>
            <p:spPr>
              <a:xfrm>
                <a:off x="4230975"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grpSp>
        <p:pic>
          <p:nvPicPr>
            <p:cNvPr id="27" name="Google Shape;392;p31">
              <a:extLst>
                <a:ext uri="{FF2B5EF4-FFF2-40B4-BE49-F238E27FC236}">
                  <a16:creationId xmlns:a16="http://schemas.microsoft.com/office/drawing/2014/main" id="{F690EA01-6A6C-C275-90C8-6AAEB9CCD2D0}"/>
                </a:ext>
              </a:extLst>
            </p:cNvPr>
            <p:cNvPicPr>
              <a:picLocks/>
            </p:cNvPicPr>
            <p:nvPr/>
          </p:nvPicPr>
          <p:blipFill>
            <a:blip r:embed="rId3"/>
            <a:srcRect/>
            <a:stretch/>
          </p:blipFill>
          <p:spPr>
            <a:xfrm>
              <a:off x="4375071" y="1181512"/>
              <a:ext cx="548640" cy="658369"/>
            </a:xfrm>
            <a:prstGeom prst="rect">
              <a:avLst/>
            </a:prstGeom>
            <a:noFill/>
            <a:ln>
              <a:noFill/>
            </a:ln>
            <a:effectLst>
              <a:outerShdw blurRad="57150" dist="38100" dir="2760000" algn="bl" rotWithShape="0">
                <a:srgbClr val="000000">
                  <a:alpha val="86000"/>
                </a:srgbClr>
              </a:outerShdw>
            </a:effectLst>
          </p:spPr>
        </p:pic>
        <p:sp>
          <p:nvSpPr>
            <p:cNvPr id="28" name="Google Shape;427;p31">
              <a:extLst>
                <a:ext uri="{FF2B5EF4-FFF2-40B4-BE49-F238E27FC236}">
                  <a16:creationId xmlns:a16="http://schemas.microsoft.com/office/drawing/2014/main" id="{77A26E33-FDA6-149B-477F-5FE3CDA71004}"/>
                </a:ext>
              </a:extLst>
            </p:cNvPr>
            <p:cNvSpPr/>
            <p:nvPr/>
          </p:nvSpPr>
          <p:spPr>
            <a:xfrm>
              <a:off x="4215808" y="156452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sp>
          <p:nvSpPr>
            <p:cNvPr id="29" name="Google Shape;268;p29">
              <a:extLst>
                <a:ext uri="{FF2B5EF4-FFF2-40B4-BE49-F238E27FC236}">
                  <a16:creationId xmlns:a16="http://schemas.microsoft.com/office/drawing/2014/main" id="{8E588579-A70B-56B5-CE0E-C96421FE1CAD}"/>
                </a:ext>
              </a:extLst>
            </p:cNvPr>
            <p:cNvSpPr/>
            <p:nvPr/>
          </p:nvSpPr>
          <p:spPr>
            <a:xfrm>
              <a:off x="5917145"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0" name="Google Shape;392;p31">
              <a:extLst>
                <a:ext uri="{FF2B5EF4-FFF2-40B4-BE49-F238E27FC236}">
                  <a16:creationId xmlns:a16="http://schemas.microsoft.com/office/drawing/2014/main" id="{F20772C5-3A19-B5D0-25AC-ED6893CCC62A}"/>
                </a:ext>
              </a:extLst>
            </p:cNvPr>
            <p:cNvPicPr>
              <a:picLocks/>
            </p:cNvPicPr>
            <p:nvPr/>
          </p:nvPicPr>
          <p:blipFill>
            <a:blip r:embed="rId4"/>
            <a:srcRect/>
            <a:stretch/>
          </p:blipFill>
          <p:spPr>
            <a:xfrm>
              <a:off x="5802091" y="3785442"/>
              <a:ext cx="489396" cy="587276"/>
            </a:xfrm>
            <a:prstGeom prst="rect">
              <a:avLst/>
            </a:prstGeom>
            <a:noFill/>
            <a:ln>
              <a:noFill/>
            </a:ln>
            <a:effectLst>
              <a:outerShdw blurRad="57150" dist="38100" dir="2760000" algn="bl" rotWithShape="0">
                <a:srgbClr val="000000">
                  <a:alpha val="86000"/>
                </a:srgbClr>
              </a:outerShdw>
            </a:effectLst>
          </p:spPr>
        </p:pic>
        <p:pic>
          <p:nvPicPr>
            <p:cNvPr id="31" name="Google Shape;392;p31">
              <a:extLst>
                <a:ext uri="{FF2B5EF4-FFF2-40B4-BE49-F238E27FC236}">
                  <a16:creationId xmlns:a16="http://schemas.microsoft.com/office/drawing/2014/main" id="{09BF4C6F-863B-5A26-FC7D-58CD9856BD69}"/>
                </a:ext>
              </a:extLst>
            </p:cNvPr>
            <p:cNvPicPr>
              <a:picLocks/>
            </p:cNvPicPr>
            <p:nvPr/>
          </p:nvPicPr>
          <p:blipFill>
            <a:blip r:embed="rId4"/>
            <a:srcRect/>
            <a:stretch/>
          </p:blipFill>
          <p:spPr>
            <a:xfrm>
              <a:off x="6418400" y="3785232"/>
              <a:ext cx="489396" cy="587276"/>
            </a:xfrm>
            <a:prstGeom prst="rect">
              <a:avLst/>
            </a:prstGeom>
            <a:noFill/>
            <a:ln>
              <a:noFill/>
            </a:ln>
            <a:effectLst>
              <a:outerShdw blurRad="57150" dist="38100" dir="2760000" algn="bl" rotWithShape="0">
                <a:srgbClr val="000000">
                  <a:alpha val="86000"/>
                </a:srgbClr>
              </a:outerShdw>
            </a:effectLst>
          </p:spPr>
        </p:pic>
        <p:sp>
          <p:nvSpPr>
            <p:cNvPr id="32" name="Google Shape;268;p29">
              <a:extLst>
                <a:ext uri="{FF2B5EF4-FFF2-40B4-BE49-F238E27FC236}">
                  <a16:creationId xmlns:a16="http://schemas.microsoft.com/office/drawing/2014/main" id="{736364FD-FCE8-9AE4-D8F1-1C0F245CB8B9}"/>
                </a:ext>
              </a:extLst>
            </p:cNvPr>
            <p:cNvSpPr/>
            <p:nvPr/>
          </p:nvSpPr>
          <p:spPr>
            <a:xfrm>
              <a:off x="4214550" y="347471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3" name="Google Shape;392;p31">
              <a:extLst>
                <a:ext uri="{FF2B5EF4-FFF2-40B4-BE49-F238E27FC236}">
                  <a16:creationId xmlns:a16="http://schemas.microsoft.com/office/drawing/2014/main" id="{348C1720-35F6-0FF5-643D-0FF8CA2B5075}"/>
                </a:ext>
              </a:extLst>
            </p:cNvPr>
            <p:cNvPicPr>
              <a:picLocks/>
            </p:cNvPicPr>
            <p:nvPr/>
          </p:nvPicPr>
          <p:blipFill>
            <a:blip r:embed="rId4"/>
            <a:srcRect/>
            <a:stretch/>
          </p:blipFill>
          <p:spPr>
            <a:xfrm>
              <a:off x="4099496" y="3785442"/>
              <a:ext cx="489396" cy="587276"/>
            </a:xfrm>
            <a:prstGeom prst="rect">
              <a:avLst/>
            </a:prstGeom>
            <a:noFill/>
            <a:ln>
              <a:noFill/>
            </a:ln>
            <a:effectLst>
              <a:outerShdw blurRad="57150" dist="38100" dir="2760000" algn="bl" rotWithShape="0">
                <a:srgbClr val="000000">
                  <a:alpha val="86000"/>
                </a:srgbClr>
              </a:outerShdw>
            </a:effectLst>
          </p:spPr>
        </p:pic>
        <p:pic>
          <p:nvPicPr>
            <p:cNvPr id="34" name="Google Shape;392;p31">
              <a:extLst>
                <a:ext uri="{FF2B5EF4-FFF2-40B4-BE49-F238E27FC236}">
                  <a16:creationId xmlns:a16="http://schemas.microsoft.com/office/drawing/2014/main" id="{FC6BB02B-6346-FE7B-3093-94D40E5650D0}"/>
                </a:ext>
              </a:extLst>
            </p:cNvPr>
            <p:cNvPicPr>
              <a:picLocks/>
            </p:cNvPicPr>
            <p:nvPr/>
          </p:nvPicPr>
          <p:blipFill>
            <a:blip r:embed="rId4"/>
            <a:srcRect/>
            <a:stretch/>
          </p:blipFill>
          <p:spPr>
            <a:xfrm>
              <a:off x="4715805" y="3785232"/>
              <a:ext cx="489396" cy="587276"/>
            </a:xfrm>
            <a:prstGeom prst="rect">
              <a:avLst/>
            </a:prstGeom>
            <a:noFill/>
            <a:ln>
              <a:noFill/>
            </a:ln>
            <a:effectLst>
              <a:outerShdw blurRad="57150" dist="38100" dir="2760000" algn="bl" rotWithShape="0">
                <a:srgbClr val="000000">
                  <a:alpha val="86000"/>
                </a:srgbClr>
              </a:outerShdw>
            </a:effectLst>
          </p:spPr>
        </p:pic>
        <p:sp>
          <p:nvSpPr>
            <p:cNvPr id="35" name="Google Shape;268;p29">
              <a:extLst>
                <a:ext uri="{FF2B5EF4-FFF2-40B4-BE49-F238E27FC236}">
                  <a16:creationId xmlns:a16="http://schemas.microsoft.com/office/drawing/2014/main" id="{BE6D3E6B-F28A-4C3C-E5C8-2CA0E58AF20C}"/>
                </a:ext>
              </a:extLst>
            </p:cNvPr>
            <p:cNvSpPr/>
            <p:nvPr/>
          </p:nvSpPr>
          <p:spPr>
            <a:xfrm>
              <a:off x="2454806" y="3474595"/>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6" name="Google Shape;392;p31">
              <a:extLst>
                <a:ext uri="{FF2B5EF4-FFF2-40B4-BE49-F238E27FC236}">
                  <a16:creationId xmlns:a16="http://schemas.microsoft.com/office/drawing/2014/main" id="{F7835648-50DD-633E-F3D6-06A7CDD66D85}"/>
                </a:ext>
              </a:extLst>
            </p:cNvPr>
            <p:cNvPicPr>
              <a:picLocks/>
            </p:cNvPicPr>
            <p:nvPr/>
          </p:nvPicPr>
          <p:blipFill>
            <a:blip r:embed="rId4"/>
            <a:srcRect/>
            <a:stretch/>
          </p:blipFill>
          <p:spPr>
            <a:xfrm>
              <a:off x="2339752" y="3785616"/>
              <a:ext cx="489396" cy="587276"/>
            </a:xfrm>
            <a:prstGeom prst="rect">
              <a:avLst/>
            </a:prstGeom>
            <a:noFill/>
            <a:ln>
              <a:noFill/>
            </a:ln>
            <a:effectLst>
              <a:outerShdw blurRad="57150" dist="38100" dir="2760000" algn="bl" rotWithShape="0">
                <a:srgbClr val="000000">
                  <a:alpha val="86000"/>
                </a:srgbClr>
              </a:outerShdw>
            </a:effectLst>
          </p:spPr>
        </p:pic>
        <p:pic>
          <p:nvPicPr>
            <p:cNvPr id="37" name="Google Shape;392;p31">
              <a:extLst>
                <a:ext uri="{FF2B5EF4-FFF2-40B4-BE49-F238E27FC236}">
                  <a16:creationId xmlns:a16="http://schemas.microsoft.com/office/drawing/2014/main" id="{5B6997AD-64A7-0EA2-4AEF-07757D386646}"/>
                </a:ext>
              </a:extLst>
            </p:cNvPr>
            <p:cNvPicPr>
              <a:picLocks/>
            </p:cNvPicPr>
            <p:nvPr/>
          </p:nvPicPr>
          <p:blipFill>
            <a:blip r:embed="rId4"/>
            <a:srcRect/>
            <a:stretch/>
          </p:blipFill>
          <p:spPr>
            <a:xfrm>
              <a:off x="2956061" y="3785112"/>
              <a:ext cx="489396" cy="587276"/>
            </a:xfrm>
            <a:prstGeom prst="rect">
              <a:avLst/>
            </a:prstGeom>
            <a:noFill/>
            <a:ln>
              <a:noFill/>
            </a:ln>
            <a:effectLst>
              <a:outerShdw blurRad="57150" dist="38100" dir="2760000" algn="bl" rotWithShape="0">
                <a:srgbClr val="000000">
                  <a:alpha val="86000"/>
                </a:srgbClr>
              </a:outerShdw>
            </a:effectLst>
          </p:spPr>
        </p:pic>
        <p:sp>
          <p:nvSpPr>
            <p:cNvPr id="38" name="Google Shape;268;p29">
              <a:extLst>
                <a:ext uri="{FF2B5EF4-FFF2-40B4-BE49-F238E27FC236}">
                  <a16:creationId xmlns:a16="http://schemas.microsoft.com/office/drawing/2014/main" id="{041D78E7-C953-AFF3-C23B-CA77BF474ACD}"/>
                </a:ext>
              </a:extLst>
            </p:cNvPr>
            <p:cNvSpPr/>
            <p:nvPr/>
          </p:nvSpPr>
          <p:spPr>
            <a:xfrm>
              <a:off x="5917147"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39" name="Google Shape;392;p31">
              <a:extLst>
                <a:ext uri="{FF2B5EF4-FFF2-40B4-BE49-F238E27FC236}">
                  <a16:creationId xmlns:a16="http://schemas.microsoft.com/office/drawing/2014/main" id="{5F1530F8-F9A0-B7FE-A5C0-6084B78BEBF9}"/>
                </a:ext>
              </a:extLst>
            </p:cNvPr>
            <p:cNvPicPr>
              <a:picLocks/>
            </p:cNvPicPr>
            <p:nvPr/>
          </p:nvPicPr>
          <p:blipFill>
            <a:blip r:embed="rId4"/>
            <a:srcRect/>
            <a:stretch/>
          </p:blipFill>
          <p:spPr>
            <a:xfrm>
              <a:off x="5802093" y="2642447"/>
              <a:ext cx="489396" cy="587276"/>
            </a:xfrm>
            <a:prstGeom prst="rect">
              <a:avLst/>
            </a:prstGeom>
            <a:noFill/>
            <a:ln>
              <a:noFill/>
            </a:ln>
            <a:effectLst>
              <a:outerShdw blurRad="57150" dist="38100" dir="2760000" algn="bl" rotWithShape="0">
                <a:srgbClr val="000000">
                  <a:alpha val="86000"/>
                </a:srgbClr>
              </a:outerShdw>
            </a:effectLst>
          </p:spPr>
        </p:pic>
        <p:pic>
          <p:nvPicPr>
            <p:cNvPr id="40" name="Google Shape;392;p31">
              <a:extLst>
                <a:ext uri="{FF2B5EF4-FFF2-40B4-BE49-F238E27FC236}">
                  <a16:creationId xmlns:a16="http://schemas.microsoft.com/office/drawing/2014/main" id="{E059EA65-12E9-6ED5-AD93-946A3BD0E81F}"/>
                </a:ext>
              </a:extLst>
            </p:cNvPr>
            <p:cNvPicPr>
              <a:picLocks/>
            </p:cNvPicPr>
            <p:nvPr/>
          </p:nvPicPr>
          <p:blipFill>
            <a:blip r:embed="rId4"/>
            <a:srcRect/>
            <a:stretch/>
          </p:blipFill>
          <p:spPr>
            <a:xfrm>
              <a:off x="6418402" y="2642237"/>
              <a:ext cx="489396" cy="587276"/>
            </a:xfrm>
            <a:prstGeom prst="rect">
              <a:avLst/>
            </a:prstGeom>
            <a:noFill/>
            <a:ln>
              <a:noFill/>
            </a:ln>
            <a:effectLst>
              <a:outerShdw blurRad="57150" dist="38100" dir="2760000" algn="bl" rotWithShape="0">
                <a:srgbClr val="000000">
                  <a:alpha val="86000"/>
                </a:srgbClr>
              </a:outerShdw>
            </a:effectLst>
          </p:spPr>
        </p:pic>
        <p:sp>
          <p:nvSpPr>
            <p:cNvPr id="41" name="Google Shape;268;p29">
              <a:extLst>
                <a:ext uri="{FF2B5EF4-FFF2-40B4-BE49-F238E27FC236}">
                  <a16:creationId xmlns:a16="http://schemas.microsoft.com/office/drawing/2014/main" id="{AF832698-0E46-0B4B-4EE3-E692237AC3CD}"/>
                </a:ext>
              </a:extLst>
            </p:cNvPr>
            <p:cNvSpPr/>
            <p:nvPr/>
          </p:nvSpPr>
          <p:spPr>
            <a:xfrm>
              <a:off x="4214552" y="233172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2" name="Google Shape;392;p31">
              <a:extLst>
                <a:ext uri="{FF2B5EF4-FFF2-40B4-BE49-F238E27FC236}">
                  <a16:creationId xmlns:a16="http://schemas.microsoft.com/office/drawing/2014/main" id="{49898DAF-EA63-B66F-EA0F-512F19E58212}"/>
                </a:ext>
              </a:extLst>
            </p:cNvPr>
            <p:cNvPicPr>
              <a:picLocks/>
            </p:cNvPicPr>
            <p:nvPr/>
          </p:nvPicPr>
          <p:blipFill>
            <a:blip r:embed="rId4"/>
            <a:srcRect/>
            <a:stretch/>
          </p:blipFill>
          <p:spPr>
            <a:xfrm>
              <a:off x="4099498" y="2642447"/>
              <a:ext cx="489396" cy="587276"/>
            </a:xfrm>
            <a:prstGeom prst="rect">
              <a:avLst/>
            </a:prstGeom>
            <a:noFill/>
            <a:ln>
              <a:noFill/>
            </a:ln>
            <a:effectLst>
              <a:outerShdw blurRad="57150" dist="38100" dir="2760000" algn="bl" rotWithShape="0">
                <a:srgbClr val="000000">
                  <a:alpha val="86000"/>
                </a:srgbClr>
              </a:outerShdw>
            </a:effectLst>
          </p:spPr>
        </p:pic>
        <p:pic>
          <p:nvPicPr>
            <p:cNvPr id="43" name="Google Shape;392;p31">
              <a:extLst>
                <a:ext uri="{FF2B5EF4-FFF2-40B4-BE49-F238E27FC236}">
                  <a16:creationId xmlns:a16="http://schemas.microsoft.com/office/drawing/2014/main" id="{E649C903-2371-9C91-FE19-28B8B45370D5}"/>
                </a:ext>
              </a:extLst>
            </p:cNvPr>
            <p:cNvPicPr>
              <a:picLocks/>
            </p:cNvPicPr>
            <p:nvPr/>
          </p:nvPicPr>
          <p:blipFill>
            <a:blip r:embed="rId4"/>
            <a:srcRect/>
            <a:stretch/>
          </p:blipFill>
          <p:spPr>
            <a:xfrm>
              <a:off x="4715807" y="2642237"/>
              <a:ext cx="489396" cy="587276"/>
            </a:xfrm>
            <a:prstGeom prst="rect">
              <a:avLst/>
            </a:prstGeom>
            <a:noFill/>
            <a:ln>
              <a:noFill/>
            </a:ln>
            <a:effectLst>
              <a:outerShdw blurRad="57150" dist="38100" dir="2760000" algn="bl" rotWithShape="0">
                <a:srgbClr val="000000">
                  <a:alpha val="86000"/>
                </a:srgbClr>
              </a:outerShdw>
            </a:effectLst>
          </p:spPr>
        </p:pic>
        <p:sp>
          <p:nvSpPr>
            <p:cNvPr id="44" name="Google Shape;268;p29">
              <a:extLst>
                <a:ext uri="{FF2B5EF4-FFF2-40B4-BE49-F238E27FC236}">
                  <a16:creationId xmlns:a16="http://schemas.microsoft.com/office/drawing/2014/main" id="{46606B79-73B0-40B8-4F0D-98FA885B3314}"/>
                </a:ext>
              </a:extLst>
            </p:cNvPr>
            <p:cNvSpPr/>
            <p:nvPr/>
          </p:nvSpPr>
          <p:spPr>
            <a:xfrm>
              <a:off x="2454808" y="2331600"/>
              <a:ext cx="838200" cy="480300"/>
            </a:xfrm>
            <a:prstGeom prst="rect">
              <a:avLst/>
            </a:prstGeom>
            <a:solidFill>
              <a:srgbClr val="783F04"/>
            </a:solidFill>
            <a:ln w="28575" cap="flat" cmpd="sng">
              <a:solidFill>
                <a:srgbClr val="000000"/>
              </a:solidFill>
              <a:prstDash val="solid"/>
              <a:round/>
              <a:headEnd type="none" w="sm" len="sm"/>
              <a:tailEnd type="none" w="sm" len="sm"/>
            </a:ln>
            <a:effectLst>
              <a:outerShdw blurRad="57150" dist="38100" dir="2640000" algn="bl" rotWithShape="0">
                <a:srgbClr val="000000">
                  <a:alpha val="50000"/>
                </a:srgbClr>
              </a:outerShdw>
            </a:effectLst>
          </p:spPr>
          <p:txBody>
            <a:bodyPr spcFirstLastPara="1" wrap="square" lIns="130027" tIns="130027" rIns="130027" bIns="130027" anchor="ctr" anchorCtr="0">
              <a:noAutofit/>
            </a:bodyPr>
            <a:lstStyle/>
            <a:p>
              <a:pPr algn="l"/>
              <a:endParaRPr sz="2560"/>
            </a:p>
          </p:txBody>
        </p:sp>
        <p:pic>
          <p:nvPicPr>
            <p:cNvPr id="45" name="Google Shape;392;p31">
              <a:extLst>
                <a:ext uri="{FF2B5EF4-FFF2-40B4-BE49-F238E27FC236}">
                  <a16:creationId xmlns:a16="http://schemas.microsoft.com/office/drawing/2014/main" id="{D10ED859-43A8-1FD3-48EA-5AC353396AC6}"/>
                </a:ext>
              </a:extLst>
            </p:cNvPr>
            <p:cNvPicPr>
              <a:picLocks/>
            </p:cNvPicPr>
            <p:nvPr/>
          </p:nvPicPr>
          <p:blipFill>
            <a:blip r:embed="rId4"/>
            <a:srcRect/>
            <a:stretch/>
          </p:blipFill>
          <p:spPr>
            <a:xfrm>
              <a:off x="2339754" y="2642327"/>
              <a:ext cx="489396" cy="587276"/>
            </a:xfrm>
            <a:prstGeom prst="rect">
              <a:avLst/>
            </a:prstGeom>
            <a:noFill/>
            <a:ln>
              <a:noFill/>
            </a:ln>
            <a:effectLst>
              <a:outerShdw blurRad="57150" dist="38100" dir="2760000" algn="bl" rotWithShape="0">
                <a:srgbClr val="000000">
                  <a:alpha val="86000"/>
                </a:srgbClr>
              </a:outerShdw>
            </a:effectLst>
          </p:spPr>
        </p:pic>
        <p:pic>
          <p:nvPicPr>
            <p:cNvPr id="46" name="Google Shape;392;p31">
              <a:extLst>
                <a:ext uri="{FF2B5EF4-FFF2-40B4-BE49-F238E27FC236}">
                  <a16:creationId xmlns:a16="http://schemas.microsoft.com/office/drawing/2014/main" id="{8470C8C9-1158-B622-79B3-831B78501168}"/>
                </a:ext>
              </a:extLst>
            </p:cNvPr>
            <p:cNvPicPr>
              <a:picLocks/>
            </p:cNvPicPr>
            <p:nvPr/>
          </p:nvPicPr>
          <p:blipFill>
            <a:blip r:embed="rId4"/>
            <a:srcRect/>
            <a:stretch/>
          </p:blipFill>
          <p:spPr>
            <a:xfrm>
              <a:off x="2956063" y="2642117"/>
              <a:ext cx="489396" cy="587276"/>
            </a:xfrm>
            <a:prstGeom prst="rect">
              <a:avLst/>
            </a:prstGeom>
            <a:noFill/>
            <a:ln>
              <a:noFill/>
            </a:ln>
            <a:effectLst>
              <a:outerShdw blurRad="57150" dist="38100" dir="2760000" algn="bl" rotWithShape="0">
                <a:srgbClr val="000000">
                  <a:alpha val="86000"/>
                </a:srgbClr>
              </a:outerShdw>
            </a:effectLst>
          </p:spPr>
        </p:pic>
        <p:pic>
          <p:nvPicPr>
            <p:cNvPr id="47" name="Google Shape;1447;p44">
              <a:extLst>
                <a:ext uri="{FF2B5EF4-FFF2-40B4-BE49-F238E27FC236}">
                  <a16:creationId xmlns:a16="http://schemas.microsoft.com/office/drawing/2014/main" id="{262DCD1F-3F70-0E0E-A203-DC323101F180}"/>
                </a:ext>
              </a:extLst>
            </p:cNvPr>
            <p:cNvPicPr preferRelativeResize="0"/>
            <p:nvPr/>
          </p:nvPicPr>
          <p:blipFill>
            <a:blip r:embed="rId5">
              <a:alphaModFix/>
            </a:blip>
            <a:stretch>
              <a:fillRect/>
            </a:stretch>
          </p:blipFill>
          <p:spPr>
            <a:xfrm rot="21141435">
              <a:off x="2801225" y="2411515"/>
              <a:ext cx="469260" cy="228493"/>
            </a:xfrm>
            <a:prstGeom prst="rect">
              <a:avLst/>
            </a:prstGeom>
            <a:noFill/>
            <a:ln>
              <a:noFill/>
            </a:ln>
          </p:spPr>
        </p:pic>
        <p:pic>
          <p:nvPicPr>
            <p:cNvPr id="48" name="Google Shape;1449;p44">
              <a:extLst>
                <a:ext uri="{FF2B5EF4-FFF2-40B4-BE49-F238E27FC236}">
                  <a16:creationId xmlns:a16="http://schemas.microsoft.com/office/drawing/2014/main" id="{B57350EE-AC6A-EF94-798F-5BD5639F9A5D}"/>
                </a:ext>
              </a:extLst>
            </p:cNvPr>
            <p:cNvPicPr preferRelativeResize="0"/>
            <p:nvPr/>
          </p:nvPicPr>
          <p:blipFill>
            <a:blip r:embed="rId5">
              <a:alphaModFix/>
            </a:blip>
            <a:stretch>
              <a:fillRect/>
            </a:stretch>
          </p:blipFill>
          <p:spPr>
            <a:xfrm rot="35">
              <a:off x="4603390" y="2380893"/>
              <a:ext cx="470731" cy="227537"/>
            </a:xfrm>
            <a:prstGeom prst="rect">
              <a:avLst/>
            </a:prstGeom>
            <a:noFill/>
            <a:ln>
              <a:noFill/>
            </a:ln>
          </p:spPr>
        </p:pic>
        <p:pic>
          <p:nvPicPr>
            <p:cNvPr id="49" name="Google Shape;1450;p44">
              <a:extLst>
                <a:ext uri="{FF2B5EF4-FFF2-40B4-BE49-F238E27FC236}">
                  <a16:creationId xmlns:a16="http://schemas.microsoft.com/office/drawing/2014/main" id="{E7914B58-55F2-60B7-713A-A284036A7838}"/>
                </a:ext>
              </a:extLst>
            </p:cNvPr>
            <p:cNvPicPr preferRelativeResize="0"/>
            <p:nvPr/>
          </p:nvPicPr>
          <p:blipFill>
            <a:blip r:embed="rId5">
              <a:alphaModFix/>
            </a:blip>
            <a:stretch>
              <a:fillRect/>
            </a:stretch>
          </p:blipFill>
          <p:spPr>
            <a:xfrm rot="20491997">
              <a:off x="4198868" y="2370957"/>
              <a:ext cx="462583" cy="232766"/>
            </a:xfrm>
            <a:prstGeom prst="rect">
              <a:avLst/>
            </a:prstGeom>
            <a:noFill/>
            <a:ln>
              <a:noFill/>
            </a:ln>
          </p:spPr>
        </p:pic>
        <p:pic>
          <p:nvPicPr>
            <p:cNvPr id="50" name="Google Shape;1452;p44">
              <a:extLst>
                <a:ext uri="{FF2B5EF4-FFF2-40B4-BE49-F238E27FC236}">
                  <a16:creationId xmlns:a16="http://schemas.microsoft.com/office/drawing/2014/main" id="{4C3BF6C9-01B6-2AA7-6B2E-36C2733ABF6C}"/>
                </a:ext>
              </a:extLst>
            </p:cNvPr>
            <p:cNvPicPr preferRelativeResize="0"/>
            <p:nvPr/>
          </p:nvPicPr>
          <p:blipFill>
            <a:blip r:embed="rId5">
              <a:alphaModFix/>
            </a:blip>
            <a:stretch>
              <a:fillRect/>
            </a:stretch>
          </p:blipFill>
          <p:spPr>
            <a:xfrm rot="20996859">
              <a:off x="6308600" y="2457159"/>
              <a:ext cx="468208" cy="229177"/>
            </a:xfrm>
            <a:prstGeom prst="rect">
              <a:avLst/>
            </a:prstGeom>
            <a:noFill/>
            <a:ln>
              <a:noFill/>
            </a:ln>
          </p:spPr>
        </p:pic>
        <p:pic>
          <p:nvPicPr>
            <p:cNvPr id="51" name="Google Shape;1453;p44">
              <a:extLst>
                <a:ext uri="{FF2B5EF4-FFF2-40B4-BE49-F238E27FC236}">
                  <a16:creationId xmlns:a16="http://schemas.microsoft.com/office/drawing/2014/main" id="{2A131765-BDB0-677D-164C-C92A186F5C8A}"/>
                </a:ext>
              </a:extLst>
            </p:cNvPr>
            <p:cNvPicPr preferRelativeResize="0"/>
            <p:nvPr/>
          </p:nvPicPr>
          <p:blipFill>
            <a:blip r:embed="rId5">
              <a:alphaModFix/>
            </a:blip>
            <a:stretch>
              <a:fillRect/>
            </a:stretch>
          </p:blipFill>
          <p:spPr>
            <a:xfrm rot="499221">
              <a:off x="2387887" y="3563507"/>
              <a:ext cx="468996" cy="228668"/>
            </a:xfrm>
            <a:prstGeom prst="rect">
              <a:avLst/>
            </a:prstGeom>
            <a:noFill/>
            <a:ln>
              <a:noFill/>
            </a:ln>
          </p:spPr>
        </p:pic>
        <p:pic>
          <p:nvPicPr>
            <p:cNvPr id="52" name="Google Shape;1454;p44">
              <a:extLst>
                <a:ext uri="{FF2B5EF4-FFF2-40B4-BE49-F238E27FC236}">
                  <a16:creationId xmlns:a16="http://schemas.microsoft.com/office/drawing/2014/main" id="{420F37F0-2EE4-EF79-31B3-827E4349BE6E}"/>
                </a:ext>
              </a:extLst>
            </p:cNvPr>
            <p:cNvPicPr preferRelativeResize="0"/>
            <p:nvPr/>
          </p:nvPicPr>
          <p:blipFill>
            <a:blip r:embed="rId5">
              <a:alphaModFix/>
            </a:blip>
            <a:stretch>
              <a:fillRect/>
            </a:stretch>
          </p:blipFill>
          <p:spPr>
            <a:xfrm rot="499221">
              <a:off x="5888615" y="3563503"/>
              <a:ext cx="468996" cy="228668"/>
            </a:xfrm>
            <a:prstGeom prst="rect">
              <a:avLst/>
            </a:prstGeom>
            <a:noFill/>
            <a:ln>
              <a:noFill/>
            </a:ln>
          </p:spPr>
        </p:pic>
        <p:pic>
          <p:nvPicPr>
            <p:cNvPr id="53" name="Google Shape;1456;p44">
              <a:extLst>
                <a:ext uri="{FF2B5EF4-FFF2-40B4-BE49-F238E27FC236}">
                  <a16:creationId xmlns:a16="http://schemas.microsoft.com/office/drawing/2014/main" id="{946A16B9-D044-6CD6-AF11-5AB661B1A7E9}"/>
                </a:ext>
              </a:extLst>
            </p:cNvPr>
            <p:cNvPicPr preferRelativeResize="0"/>
            <p:nvPr/>
          </p:nvPicPr>
          <p:blipFill>
            <a:blip r:embed="rId5">
              <a:alphaModFix/>
            </a:blip>
            <a:stretch>
              <a:fillRect/>
            </a:stretch>
          </p:blipFill>
          <p:spPr>
            <a:xfrm rot="20581156">
              <a:off x="4140846" y="3536685"/>
              <a:ext cx="463778" cy="232013"/>
            </a:xfrm>
            <a:prstGeom prst="rect">
              <a:avLst/>
            </a:prstGeom>
            <a:noFill/>
            <a:ln>
              <a:noFill/>
            </a:ln>
          </p:spPr>
        </p:pic>
        <p:pic>
          <p:nvPicPr>
            <p:cNvPr id="54" name="Google Shape;1457;p44">
              <a:extLst>
                <a:ext uri="{FF2B5EF4-FFF2-40B4-BE49-F238E27FC236}">
                  <a16:creationId xmlns:a16="http://schemas.microsoft.com/office/drawing/2014/main" id="{BC2C8DEC-F13A-79BC-70AF-FFD6B706C574}"/>
                </a:ext>
              </a:extLst>
            </p:cNvPr>
            <p:cNvPicPr preferRelativeResize="0"/>
            <p:nvPr/>
          </p:nvPicPr>
          <p:blipFill>
            <a:blip r:embed="rId5">
              <a:alphaModFix/>
            </a:blip>
            <a:stretch>
              <a:fillRect/>
            </a:stretch>
          </p:blipFill>
          <p:spPr>
            <a:xfrm rot="21121357">
              <a:off x="6308125" y="3614113"/>
              <a:ext cx="469132" cy="228579"/>
            </a:xfrm>
            <a:prstGeom prst="rect">
              <a:avLst/>
            </a:prstGeom>
            <a:noFill/>
            <a:ln>
              <a:noFill/>
            </a:ln>
          </p:spPr>
        </p:pic>
        <p:sp>
          <p:nvSpPr>
            <p:cNvPr id="55" name="Google Shape;1463;p44">
              <a:extLst>
                <a:ext uri="{FF2B5EF4-FFF2-40B4-BE49-F238E27FC236}">
                  <a16:creationId xmlns:a16="http://schemas.microsoft.com/office/drawing/2014/main" id="{AF007C89-6DD6-D546-E4B6-4A73DA61AD9B}"/>
                </a:ext>
              </a:extLst>
            </p:cNvPr>
            <p:cNvSpPr/>
            <p:nvPr/>
          </p:nvSpPr>
          <p:spPr>
            <a:xfrm rot="21133380">
              <a:off x="2553243" y="2460908"/>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6" name="Google Shape;1464;p44">
              <a:extLst>
                <a:ext uri="{FF2B5EF4-FFF2-40B4-BE49-F238E27FC236}">
                  <a16:creationId xmlns:a16="http://schemas.microsoft.com/office/drawing/2014/main" id="{90C01823-87A8-31E2-DE24-E3B3CE196DC2}"/>
                </a:ext>
              </a:extLst>
            </p:cNvPr>
            <p:cNvSpPr/>
            <p:nvPr/>
          </p:nvSpPr>
          <p:spPr>
            <a:xfrm rot="21133380">
              <a:off x="2505568" y="2527008"/>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7" name="Google Shape;1465;p44">
              <a:extLst>
                <a:ext uri="{FF2B5EF4-FFF2-40B4-BE49-F238E27FC236}">
                  <a16:creationId xmlns:a16="http://schemas.microsoft.com/office/drawing/2014/main" id="{3449A590-8C4E-AC27-4795-8DA1B936E33F}"/>
                </a:ext>
              </a:extLst>
            </p:cNvPr>
            <p:cNvSpPr/>
            <p:nvPr/>
          </p:nvSpPr>
          <p:spPr>
            <a:xfrm rot="7885">
              <a:off x="2700318" y="2527010"/>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8" name="Google Shape;1466;p44">
              <a:extLst>
                <a:ext uri="{FF2B5EF4-FFF2-40B4-BE49-F238E27FC236}">
                  <a16:creationId xmlns:a16="http://schemas.microsoft.com/office/drawing/2014/main" id="{E5FD3B72-148E-318B-FC82-A371FD9DE13C}"/>
                </a:ext>
              </a:extLst>
            </p:cNvPr>
            <p:cNvSpPr/>
            <p:nvPr/>
          </p:nvSpPr>
          <p:spPr>
            <a:xfrm rot="292373">
              <a:off x="2641497" y="2491731"/>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9" name="Google Shape;1467;p44">
              <a:extLst>
                <a:ext uri="{FF2B5EF4-FFF2-40B4-BE49-F238E27FC236}">
                  <a16:creationId xmlns:a16="http://schemas.microsoft.com/office/drawing/2014/main" id="{2B4BDB4A-E802-DFB7-3C2A-764A1A9D55D3}"/>
                </a:ext>
              </a:extLst>
            </p:cNvPr>
            <p:cNvSpPr/>
            <p:nvPr/>
          </p:nvSpPr>
          <p:spPr>
            <a:xfrm rot="410879">
              <a:off x="2589671" y="2527081"/>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0" name="Google Shape;1468;p44">
              <a:extLst>
                <a:ext uri="{FF2B5EF4-FFF2-40B4-BE49-F238E27FC236}">
                  <a16:creationId xmlns:a16="http://schemas.microsoft.com/office/drawing/2014/main" id="{144E2D2F-F495-03A4-C60F-65E2FE280B2C}"/>
                </a:ext>
              </a:extLst>
            </p:cNvPr>
            <p:cNvSpPr/>
            <p:nvPr/>
          </p:nvSpPr>
          <p:spPr>
            <a:xfrm rot="21133380">
              <a:off x="2962993" y="36129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1" name="Google Shape;1469;p44">
              <a:extLst>
                <a:ext uri="{FF2B5EF4-FFF2-40B4-BE49-F238E27FC236}">
                  <a16:creationId xmlns:a16="http://schemas.microsoft.com/office/drawing/2014/main" id="{CF9B779C-9CE9-9170-5165-D73B54E8C35E}"/>
                </a:ext>
              </a:extLst>
            </p:cNvPr>
            <p:cNvSpPr/>
            <p:nvPr/>
          </p:nvSpPr>
          <p:spPr>
            <a:xfrm rot="21133380">
              <a:off x="2915318" y="36790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2" name="Google Shape;1470;p44">
              <a:extLst>
                <a:ext uri="{FF2B5EF4-FFF2-40B4-BE49-F238E27FC236}">
                  <a16:creationId xmlns:a16="http://schemas.microsoft.com/office/drawing/2014/main" id="{E45DF3E3-D441-2D17-436A-E6FCC08D55DC}"/>
                </a:ext>
              </a:extLst>
            </p:cNvPr>
            <p:cNvSpPr/>
            <p:nvPr/>
          </p:nvSpPr>
          <p:spPr>
            <a:xfrm rot="7885">
              <a:off x="3110068" y="36790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63" name="Google Shape;1471;p44">
              <a:extLst>
                <a:ext uri="{FF2B5EF4-FFF2-40B4-BE49-F238E27FC236}">
                  <a16:creationId xmlns:a16="http://schemas.microsoft.com/office/drawing/2014/main" id="{7A22F922-8073-7066-D7C4-458A22062C5C}"/>
                </a:ext>
              </a:extLst>
            </p:cNvPr>
            <p:cNvSpPr/>
            <p:nvPr/>
          </p:nvSpPr>
          <p:spPr>
            <a:xfrm rot="292373">
              <a:off x="3051247" y="36438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8" name="Google Shape;1472;p44">
              <a:extLst>
                <a:ext uri="{FF2B5EF4-FFF2-40B4-BE49-F238E27FC236}">
                  <a16:creationId xmlns:a16="http://schemas.microsoft.com/office/drawing/2014/main" id="{9F8481CB-644E-F0EF-0368-9FD939E7C512}"/>
                </a:ext>
              </a:extLst>
            </p:cNvPr>
            <p:cNvSpPr/>
            <p:nvPr/>
          </p:nvSpPr>
          <p:spPr>
            <a:xfrm rot="410879">
              <a:off x="2999421" y="36791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49" name="Google Shape;1473;p44">
              <a:extLst>
                <a:ext uri="{FF2B5EF4-FFF2-40B4-BE49-F238E27FC236}">
                  <a16:creationId xmlns:a16="http://schemas.microsoft.com/office/drawing/2014/main" id="{5D675877-2378-7040-735E-BF2DB5EEEBB5}"/>
                </a:ext>
              </a:extLst>
            </p:cNvPr>
            <p:cNvSpPr/>
            <p:nvPr/>
          </p:nvSpPr>
          <p:spPr>
            <a:xfrm rot="21133380">
              <a:off x="4738593" y="3610720"/>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0" name="Google Shape;1474;p44">
              <a:extLst>
                <a:ext uri="{FF2B5EF4-FFF2-40B4-BE49-F238E27FC236}">
                  <a16:creationId xmlns:a16="http://schemas.microsoft.com/office/drawing/2014/main" id="{B364D180-F139-0D0B-A6D7-64E5573E11D7}"/>
                </a:ext>
              </a:extLst>
            </p:cNvPr>
            <p:cNvSpPr/>
            <p:nvPr/>
          </p:nvSpPr>
          <p:spPr>
            <a:xfrm rot="21133380">
              <a:off x="4690918" y="3676820"/>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1" name="Google Shape;1475;p44">
              <a:extLst>
                <a:ext uri="{FF2B5EF4-FFF2-40B4-BE49-F238E27FC236}">
                  <a16:creationId xmlns:a16="http://schemas.microsoft.com/office/drawing/2014/main" id="{C4DC54D9-1882-0C06-B538-FE0D564D97D5}"/>
                </a:ext>
              </a:extLst>
            </p:cNvPr>
            <p:cNvSpPr/>
            <p:nvPr/>
          </p:nvSpPr>
          <p:spPr>
            <a:xfrm rot="7885">
              <a:off x="4885668" y="3676822"/>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2" name="Google Shape;1476;p44">
              <a:extLst>
                <a:ext uri="{FF2B5EF4-FFF2-40B4-BE49-F238E27FC236}">
                  <a16:creationId xmlns:a16="http://schemas.microsoft.com/office/drawing/2014/main" id="{6575FC8A-4A86-0F2F-391D-C2963EB01977}"/>
                </a:ext>
              </a:extLst>
            </p:cNvPr>
            <p:cNvSpPr/>
            <p:nvPr/>
          </p:nvSpPr>
          <p:spPr>
            <a:xfrm rot="292373">
              <a:off x="4826847" y="3641543"/>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3" name="Google Shape;1477;p44">
              <a:extLst>
                <a:ext uri="{FF2B5EF4-FFF2-40B4-BE49-F238E27FC236}">
                  <a16:creationId xmlns:a16="http://schemas.microsoft.com/office/drawing/2014/main" id="{F60A7716-4DAF-B6A6-00E7-2ABD19AED73C}"/>
                </a:ext>
              </a:extLst>
            </p:cNvPr>
            <p:cNvSpPr/>
            <p:nvPr/>
          </p:nvSpPr>
          <p:spPr>
            <a:xfrm rot="410879">
              <a:off x="4775021" y="3676893"/>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4" name="Google Shape;1478;p44">
              <a:extLst>
                <a:ext uri="{FF2B5EF4-FFF2-40B4-BE49-F238E27FC236}">
                  <a16:creationId xmlns:a16="http://schemas.microsoft.com/office/drawing/2014/main" id="{0F7CE181-4DA0-6119-CEF2-B1A5DE1154F4}"/>
                </a:ext>
              </a:extLst>
            </p:cNvPr>
            <p:cNvSpPr/>
            <p:nvPr/>
          </p:nvSpPr>
          <p:spPr>
            <a:xfrm rot="21133380">
              <a:off x="5985818" y="2506895"/>
              <a:ext cx="130803" cy="63598"/>
            </a:xfrm>
            <a:prstGeom prst="ellipse">
              <a:avLst/>
            </a:prstGeom>
            <a:solidFill>
              <a:srgbClr val="FF0000"/>
            </a:solidFill>
            <a:ln w="9525" cap="flat" cmpd="sng">
              <a:solidFill>
                <a:srgbClr val="FF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455" name="Google Shape;1479;p44">
              <a:extLst>
                <a:ext uri="{FF2B5EF4-FFF2-40B4-BE49-F238E27FC236}">
                  <a16:creationId xmlns:a16="http://schemas.microsoft.com/office/drawing/2014/main" id="{F90F3858-08D0-99B5-2B49-F8F1617C039B}"/>
                </a:ext>
              </a:extLst>
            </p:cNvPr>
            <p:cNvSpPr/>
            <p:nvPr/>
          </p:nvSpPr>
          <p:spPr>
            <a:xfrm rot="21133380">
              <a:off x="5938143" y="2572995"/>
              <a:ext cx="130803" cy="63598"/>
            </a:xfrm>
            <a:prstGeom prst="ellipse">
              <a:avLst/>
            </a:prstGeom>
            <a:solidFill>
              <a:srgbClr val="FF9900"/>
            </a:solidFill>
            <a:ln w="9525" cap="flat" cmpd="sng">
              <a:solidFill>
                <a:srgbClr val="FF99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09" name="Google Shape;1480;p44">
              <a:extLst>
                <a:ext uri="{FF2B5EF4-FFF2-40B4-BE49-F238E27FC236}">
                  <a16:creationId xmlns:a16="http://schemas.microsoft.com/office/drawing/2014/main" id="{65FEFCCA-C1FB-AF12-D14D-FC25594EBAD8}"/>
                </a:ext>
              </a:extLst>
            </p:cNvPr>
            <p:cNvSpPr/>
            <p:nvPr/>
          </p:nvSpPr>
          <p:spPr>
            <a:xfrm rot="7885">
              <a:off x="6132893" y="2572997"/>
              <a:ext cx="130800" cy="63600"/>
            </a:xfrm>
            <a:prstGeom prst="ellipse">
              <a:avLst/>
            </a:prstGeom>
            <a:solidFill>
              <a:srgbClr val="FFFF00"/>
            </a:solidFill>
            <a:ln w="9525" cap="flat" cmpd="sng">
              <a:solidFill>
                <a:srgbClr val="FF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0" name="Google Shape;1481;p44">
              <a:extLst>
                <a:ext uri="{FF2B5EF4-FFF2-40B4-BE49-F238E27FC236}">
                  <a16:creationId xmlns:a16="http://schemas.microsoft.com/office/drawing/2014/main" id="{C3F9E118-879D-AFE7-010D-960E087C4768}"/>
                </a:ext>
              </a:extLst>
            </p:cNvPr>
            <p:cNvSpPr/>
            <p:nvPr/>
          </p:nvSpPr>
          <p:spPr>
            <a:xfrm rot="292373">
              <a:off x="6074072" y="2537718"/>
              <a:ext cx="130672" cy="63530"/>
            </a:xfrm>
            <a:prstGeom prst="ellipse">
              <a:avLst/>
            </a:prstGeom>
            <a:solidFill>
              <a:srgbClr val="00FF00"/>
            </a:solidFill>
            <a:ln w="9525" cap="flat" cmpd="sng">
              <a:solidFill>
                <a:srgbClr val="00FF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sp>
          <p:nvSpPr>
            <p:cNvPr id="511" name="Google Shape;1482;p44">
              <a:extLst>
                <a:ext uri="{FF2B5EF4-FFF2-40B4-BE49-F238E27FC236}">
                  <a16:creationId xmlns:a16="http://schemas.microsoft.com/office/drawing/2014/main" id="{27A0E3D9-CE58-6080-878B-F8F9AD659E54}"/>
                </a:ext>
              </a:extLst>
            </p:cNvPr>
            <p:cNvSpPr/>
            <p:nvPr/>
          </p:nvSpPr>
          <p:spPr>
            <a:xfrm rot="410879">
              <a:off x="6022246" y="2573068"/>
              <a:ext cx="130833" cy="63445"/>
            </a:xfrm>
            <a:prstGeom prst="ellipse">
              <a:avLst/>
            </a:prstGeom>
            <a:solidFill>
              <a:srgbClr val="0000FF"/>
            </a:solidFill>
            <a:ln w="9525" cap="flat" cmpd="sng">
              <a:solidFill>
                <a:srgbClr val="00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0" tIns="0" rIns="0" bIns="0" anchor="ctr" anchorCtr="0">
              <a:noAutofit/>
            </a:bodyPr>
            <a:lstStyle/>
            <a:p>
              <a:r>
                <a:rPr lang="en" sz="427" i="1">
                  <a:solidFill>
                    <a:srgbClr val="FFFFFF"/>
                  </a:solidFill>
                  <a:latin typeface="Source Sans Pro"/>
                  <a:ea typeface="Source Sans Pro"/>
                  <a:cs typeface="Source Sans Pro"/>
                  <a:sym typeface="Source Sans Pro"/>
                </a:rPr>
                <a:t>d&amp;b</a:t>
              </a:r>
              <a:endParaRPr sz="427" i="1">
                <a:solidFill>
                  <a:srgbClr val="FFFFFF"/>
                </a:solidFill>
                <a:latin typeface="Source Sans Pro"/>
                <a:ea typeface="Source Sans Pro"/>
                <a:cs typeface="Source Sans Pro"/>
                <a:sym typeface="Source Sans Pro"/>
              </a:endParaRPr>
            </a:p>
          </p:txBody>
        </p:sp>
      </p:grpSp>
      <p:sp>
        <p:nvSpPr>
          <p:cNvPr id="514" name="Google Shape;2105;p53">
            <a:extLst>
              <a:ext uri="{FF2B5EF4-FFF2-40B4-BE49-F238E27FC236}">
                <a16:creationId xmlns:a16="http://schemas.microsoft.com/office/drawing/2014/main" id="{6A70FCC3-EEDC-89FB-CE40-D527A103E109}"/>
              </a:ext>
            </a:extLst>
          </p:cNvPr>
          <p:cNvSpPr/>
          <p:nvPr/>
        </p:nvSpPr>
        <p:spPr>
          <a:xfrm>
            <a:off x="1842347" y="2354591"/>
            <a:ext cx="3034453" cy="1056427"/>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130027" tIns="130027" rIns="130027" bIns="130027" anchor="ctr" anchorCtr="0">
            <a:noAutofit/>
          </a:bodyPr>
          <a:lstStyle/>
          <a:p>
            <a:r>
              <a:rPr lang="en" sz="3413" dirty="0">
                <a:latin typeface="Source Sans Pro"/>
                <a:ea typeface="Source Sans Pro"/>
                <a:cs typeface="Source Sans Pro"/>
                <a:sym typeface="Source Sans Pro"/>
              </a:rPr>
              <a:t>A Spark Job</a:t>
            </a:r>
            <a:endParaRPr sz="3413" dirty="0">
              <a:latin typeface="Source Sans Pro"/>
              <a:ea typeface="Source Sans Pro"/>
              <a:cs typeface="Source Sans Pro"/>
              <a:sym typeface="Source Sans Pro"/>
            </a:endParaRPr>
          </a:p>
          <a:p>
            <a:pPr>
              <a:buClr>
                <a:schemeClr val="dk1"/>
              </a:buClr>
              <a:buSzPts val="1100"/>
            </a:pPr>
            <a:r>
              <a:rPr lang="en" sz="2560" dirty="0">
                <a:solidFill>
                  <a:schemeClr val="dk1"/>
                </a:solidFill>
                <a:latin typeface="Source Sans Pro"/>
                <a:ea typeface="Source Sans Pro"/>
                <a:cs typeface="Source Sans Pro"/>
                <a:sym typeface="Source Sans Pro"/>
              </a:rPr>
              <a:t>(with only 1 stage)</a:t>
            </a:r>
            <a:endParaRPr sz="3413" dirty="0">
              <a:latin typeface="Source Sans Pro"/>
              <a:ea typeface="Source Sans Pro"/>
              <a:cs typeface="Source Sans Pro"/>
              <a:sym typeface="Source Sans Pro"/>
            </a:endParaRPr>
          </a:p>
        </p:txBody>
      </p:sp>
      <p:sp>
        <p:nvSpPr>
          <p:cNvPr id="4" name="Text Placeholder 3">
            <a:extLst>
              <a:ext uri="{FF2B5EF4-FFF2-40B4-BE49-F238E27FC236}">
                <a16:creationId xmlns:a16="http://schemas.microsoft.com/office/drawing/2014/main" id="{F0DC9C58-A47C-A428-4A6D-5AA6ECD97C99}"/>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6AB7CDDB-BC8B-1ABB-A055-C8409E7A1C62}"/>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00F6ACC2-9E74-9694-D5A8-25762CC06EE2}"/>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197448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Text Placeholder 2">
            <a:extLst>
              <a:ext uri="{FF2B5EF4-FFF2-40B4-BE49-F238E27FC236}">
                <a16:creationId xmlns:a16="http://schemas.microsoft.com/office/drawing/2014/main" id="{3CE3A0B8-1A86-BFC7-6AF2-68FE188B984E}"/>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95217B3F-9109-0311-8108-AF8F3331215D}"/>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577114A0-F2D4-FEDD-8C82-290BF1609372}"/>
              </a:ext>
            </a:extLst>
          </p:cNvPr>
          <p:cNvSpPr>
            <a:spLocks noGrp="1"/>
          </p:cNvSpPr>
          <p:nvPr>
            <p:ph type="body" sz="quarter" idx="16"/>
          </p:nvPr>
        </p:nvSpPr>
        <p:spPr/>
        <p:txBody>
          <a:bodyPr/>
          <a:lstStyle/>
          <a:p>
            <a:endParaRPr lang="en-IT"/>
          </a:p>
        </p:txBody>
      </p:sp>
      <p:sp>
        <p:nvSpPr>
          <p:cNvPr id="5" name="Google Shape;311;p34">
            <a:extLst>
              <a:ext uri="{FF2B5EF4-FFF2-40B4-BE49-F238E27FC236}">
                <a16:creationId xmlns:a16="http://schemas.microsoft.com/office/drawing/2014/main" id="{D7C28986-7C8D-BE0B-BF23-A1EBA67A10D7}"/>
              </a:ext>
            </a:extLst>
          </p:cNvPr>
          <p:cNvSpPr txBox="1">
            <a:spLocks noGrp="1"/>
          </p:cNvSpPr>
          <p:nvPr>
            <p:ph type="title"/>
          </p:nvPr>
        </p:nvSpPr>
        <p:spPr>
          <a:xfrm>
            <a:off x="4414703" y="4373839"/>
            <a:ext cx="4175393" cy="1005921"/>
          </a:xfrm>
          <a:prstGeom prst="rect">
            <a:avLst/>
          </a:prstGeom>
        </p:spPr>
        <p:txBody>
          <a:bodyPr spcFirstLastPara="1" vert="horz" wrap="square" lIns="130027" tIns="130027" rIns="130027" bIns="130027" rtlCol="0" anchor="b" anchorCtr="0">
            <a:noAutofit/>
          </a:bodyPr>
          <a:lstStyle/>
          <a:p>
            <a:r>
              <a:rPr lang="it" dirty="0"/>
              <a:t>Quick review</a:t>
            </a:r>
            <a:endParaRPr dirty="0"/>
          </a:p>
        </p:txBody>
      </p:sp>
    </p:spTree>
    <p:extLst>
      <p:ext uri="{BB962C8B-B14F-4D97-AF65-F5344CB8AC3E}">
        <p14:creationId xmlns:p14="http://schemas.microsoft.com/office/powerpoint/2010/main" val="2564992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Text Placeholder 2">
            <a:extLst>
              <a:ext uri="{FF2B5EF4-FFF2-40B4-BE49-F238E27FC236}">
                <a16:creationId xmlns:a16="http://schemas.microsoft.com/office/drawing/2014/main" id="{61F9A505-4A01-8339-A1C0-214AA2837BE3}"/>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2D259B79-FA95-5423-A06B-D0E175E0C369}"/>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B54C6536-020F-CEFC-F515-8422DE4FE2D5}"/>
              </a:ext>
            </a:extLst>
          </p:cNvPr>
          <p:cNvSpPr>
            <a:spLocks noGrp="1"/>
          </p:cNvSpPr>
          <p:nvPr>
            <p:ph type="body" sz="quarter" idx="16"/>
          </p:nvPr>
        </p:nvSpPr>
        <p:spPr/>
        <p:txBody>
          <a:bodyPr/>
          <a:lstStyle/>
          <a:p>
            <a:endParaRPr lang="en-IT"/>
          </a:p>
        </p:txBody>
      </p:sp>
      <p:sp>
        <p:nvSpPr>
          <p:cNvPr id="2" name="Google Shape;311;p34">
            <a:extLst>
              <a:ext uri="{FF2B5EF4-FFF2-40B4-BE49-F238E27FC236}">
                <a16:creationId xmlns:a16="http://schemas.microsoft.com/office/drawing/2014/main" id="{5A3D98B1-7B26-A8FB-B234-129EAB623435}"/>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it" dirty="0"/>
              <a:t>Cluster &amp; Nodes</a:t>
            </a:r>
            <a:endParaRPr dirty="0"/>
          </a:p>
        </p:txBody>
      </p:sp>
      <p:sp>
        <p:nvSpPr>
          <p:cNvPr id="6" name="Google Shape;312;p34">
            <a:extLst>
              <a:ext uri="{FF2B5EF4-FFF2-40B4-BE49-F238E27FC236}">
                <a16:creationId xmlns:a16="http://schemas.microsoft.com/office/drawing/2014/main" id="{4838B0F5-B78A-6C4C-A985-04438678E42A}"/>
              </a:ext>
            </a:extLst>
          </p:cNvPr>
          <p:cNvSpPr txBox="1">
            <a:spLocks noGrp="1"/>
          </p:cNvSpPr>
          <p:nvPr>
            <p:ph idx="1"/>
          </p:nvPr>
        </p:nvSpPr>
        <p:spPr>
          <a:prstGeom prst="rect">
            <a:avLst/>
          </a:prstGeom>
        </p:spPr>
        <p:txBody>
          <a:bodyPr spcFirstLastPara="1" vert="horz" wrap="square" lIns="130027" tIns="130027" rIns="130027" bIns="130027" rtlCol="0" anchor="t" anchorCtr="0">
            <a:noAutofit/>
          </a:bodyPr>
          <a:lstStyle/>
          <a:p>
            <a:r>
              <a:rPr lang="en-GB" dirty="0"/>
              <a:t>A Cluster is a group of nodes</a:t>
            </a:r>
            <a:br>
              <a:rPr lang="en-GB" dirty="0"/>
            </a:br>
            <a:endParaRPr lang="en-GB" dirty="0"/>
          </a:p>
          <a:p>
            <a:pPr marL="0" indent="0"/>
            <a:endParaRPr lang="en-GB" dirty="0"/>
          </a:p>
          <a:p>
            <a:r>
              <a:rPr lang="en-GB" dirty="0"/>
              <a:t>Nodes are the individual machines</a:t>
            </a:r>
            <a:br>
              <a:rPr lang="en-GB" dirty="0"/>
            </a:br>
            <a:r>
              <a:rPr lang="en-GB" dirty="0"/>
              <a:t>within a cluster (generally a VM)</a:t>
            </a:r>
          </a:p>
        </p:txBody>
      </p:sp>
    </p:spTree>
    <p:extLst>
      <p:ext uri="{BB962C8B-B14F-4D97-AF65-F5344CB8AC3E}">
        <p14:creationId xmlns:p14="http://schemas.microsoft.com/office/powerpoint/2010/main" val="16148798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Text Placeholder 2">
            <a:extLst>
              <a:ext uri="{FF2B5EF4-FFF2-40B4-BE49-F238E27FC236}">
                <a16:creationId xmlns:a16="http://schemas.microsoft.com/office/drawing/2014/main" id="{92CCA83B-4E97-20C5-D533-A699D0930B59}"/>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B7456D58-A4E3-80F4-80C5-B649DAA85DE9}"/>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1A24F34B-BB6C-4019-BEF4-7C3DE2C7CE10}"/>
              </a:ext>
            </a:extLst>
          </p:cNvPr>
          <p:cNvSpPr>
            <a:spLocks noGrp="1"/>
          </p:cNvSpPr>
          <p:nvPr>
            <p:ph type="body" sz="quarter" idx="16"/>
          </p:nvPr>
        </p:nvSpPr>
        <p:spPr/>
        <p:txBody>
          <a:bodyPr/>
          <a:lstStyle/>
          <a:p>
            <a:endParaRPr lang="en-IT"/>
          </a:p>
        </p:txBody>
      </p:sp>
      <p:sp>
        <p:nvSpPr>
          <p:cNvPr id="2" name="Google Shape;311;p34">
            <a:extLst>
              <a:ext uri="{FF2B5EF4-FFF2-40B4-BE49-F238E27FC236}">
                <a16:creationId xmlns:a16="http://schemas.microsoft.com/office/drawing/2014/main" id="{45B8E1A1-8F6C-E332-DAD9-38FC34A12475}"/>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it" dirty="0"/>
              <a:t>Driver</a:t>
            </a:r>
            <a:endParaRPr dirty="0"/>
          </a:p>
        </p:txBody>
      </p:sp>
      <p:sp>
        <p:nvSpPr>
          <p:cNvPr id="6" name="Google Shape;312;p34">
            <a:extLst>
              <a:ext uri="{FF2B5EF4-FFF2-40B4-BE49-F238E27FC236}">
                <a16:creationId xmlns:a16="http://schemas.microsoft.com/office/drawing/2014/main" id="{4838B0F5-B78A-6C4C-A985-04438678E42A}"/>
              </a:ext>
            </a:extLst>
          </p:cNvPr>
          <p:cNvSpPr txBox="1">
            <a:spLocks noGrp="1"/>
          </p:cNvSpPr>
          <p:nvPr>
            <p:ph idx="1"/>
          </p:nvPr>
        </p:nvSpPr>
        <p:spPr>
          <a:prstGeom prst="rect">
            <a:avLst/>
          </a:prstGeom>
        </p:spPr>
        <p:txBody>
          <a:bodyPr spcFirstLastPara="1" vert="horz" wrap="square" lIns="130027" tIns="130027" rIns="130027" bIns="130027" rtlCol="0" anchor="t" anchorCtr="0">
            <a:noAutofit/>
          </a:bodyPr>
          <a:lstStyle/>
          <a:p>
            <a:r>
              <a:rPr lang="en-GB" dirty="0"/>
              <a:t>Runs the Spark application</a:t>
            </a:r>
            <a:br>
              <a:rPr lang="en-GB" dirty="0"/>
            </a:br>
            <a:endParaRPr lang="en-GB" dirty="0"/>
          </a:p>
          <a:p>
            <a:endParaRPr lang="en-GB" dirty="0"/>
          </a:p>
          <a:p>
            <a:r>
              <a:rPr lang="en-GB" dirty="0"/>
              <a:t>Assigns tasks to slots in an executor</a:t>
            </a:r>
            <a:br>
              <a:rPr lang="en-GB" dirty="0"/>
            </a:br>
            <a:endParaRPr lang="en-GB" dirty="0"/>
          </a:p>
          <a:p>
            <a:endParaRPr lang="en-GB" dirty="0"/>
          </a:p>
          <a:p>
            <a:r>
              <a:rPr lang="en-GB" dirty="0"/>
              <a:t>Coordinates the work between tasks</a:t>
            </a:r>
            <a:br>
              <a:rPr lang="en-GB" dirty="0"/>
            </a:br>
            <a:endParaRPr lang="en-GB" dirty="0"/>
          </a:p>
          <a:p>
            <a:endParaRPr lang="en-GB" dirty="0"/>
          </a:p>
          <a:p>
            <a:r>
              <a:rPr lang="en-GB" dirty="0"/>
              <a:t>Receives the results, if any</a:t>
            </a:r>
          </a:p>
          <a:p>
            <a:pPr marL="0" indent="0"/>
            <a:endParaRPr lang="en-GB" dirty="0"/>
          </a:p>
        </p:txBody>
      </p:sp>
    </p:spTree>
    <p:extLst>
      <p:ext uri="{BB962C8B-B14F-4D97-AF65-F5344CB8AC3E}">
        <p14:creationId xmlns:p14="http://schemas.microsoft.com/office/powerpoint/2010/main" val="410169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1026" name="Picture 2" descr="ChatGPT Logo and symbol, meaning, history, PNG, brand">
            <a:extLst>
              <a:ext uri="{FF2B5EF4-FFF2-40B4-BE49-F238E27FC236}">
                <a16:creationId xmlns:a16="http://schemas.microsoft.com/office/drawing/2014/main" id="{4A51E36B-A99F-8CE2-B419-1B2C0B80C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250" y="2047609"/>
            <a:ext cx="10604301" cy="5964919"/>
          </a:xfrm>
          <a:prstGeom prst="rect">
            <a:avLst/>
          </a:prstGeom>
          <a:noFill/>
          <a:extLst>
            <a:ext uri="{909E8E84-426E-40DD-AFC4-6F175D3DCCD1}">
              <a14:hiddenFill xmlns:a14="http://schemas.microsoft.com/office/drawing/2010/main">
                <a:solidFill>
                  <a:srgbClr val="FFFFFF"/>
                </a:solidFill>
              </a14:hiddenFill>
            </a:ext>
          </a:extLst>
        </p:spPr>
      </p:pic>
      <p:sp>
        <p:nvSpPr>
          <p:cNvPr id="25" name="Google Shape;306;p33">
            <a:extLst>
              <a:ext uri="{FF2B5EF4-FFF2-40B4-BE49-F238E27FC236}">
                <a16:creationId xmlns:a16="http://schemas.microsoft.com/office/drawing/2014/main" id="{3AB6A9AA-2184-C930-BA0E-F66D83DA9D8C}"/>
              </a:ext>
            </a:extLst>
          </p:cNvPr>
          <p:cNvSpPr txBox="1">
            <a:spLocks/>
          </p:cNvSpPr>
          <p:nvPr/>
        </p:nvSpPr>
        <p:spPr>
          <a:xfrm>
            <a:off x="443307" y="2047609"/>
            <a:ext cx="12118187" cy="641700"/>
          </a:xfrm>
          <a:prstGeom prst="rect">
            <a:avLst/>
          </a:prstGeom>
          <a:noFill/>
          <a:ln>
            <a:noFill/>
          </a:ln>
        </p:spPr>
        <p:txBody>
          <a:bodyPr spcFirstLastPara="1" wrap="square" lIns="130027" tIns="130027" rIns="130027" bIns="130027" anchor="t" anchorCtr="0">
            <a:noAutofit/>
          </a:bodyPr>
          <a:lstStyle>
            <a:defPPr marR="0" lvl="0" algn="l" rtl="0">
              <a:lnSpc>
                <a:spcPct val="100000"/>
              </a:lnSpc>
              <a:spcBef>
                <a:spcPts val="0"/>
              </a:spcBef>
              <a:spcAft>
                <a:spcPts val="0"/>
              </a:spcAft>
            </a:defPPr>
            <a:lvl1pPr marL="457200" marR="0" lvl="0" indent="-298450" algn="l" rtl="0">
              <a:lnSpc>
                <a:spcPct val="125000"/>
              </a:lnSpc>
              <a:spcBef>
                <a:spcPts val="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1pPr>
            <a:lvl2pPr marL="914400" marR="0" lvl="1"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2pPr>
            <a:lvl3pPr marL="1371600" marR="0" lvl="2"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3pPr>
            <a:lvl4pPr marL="1828800" marR="0" lvl="3"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4pPr>
            <a:lvl5pPr marL="2286000" marR="0" lvl="4"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5pPr>
            <a:lvl6pPr marL="2743200" marR="0" lvl="5"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6pPr>
            <a:lvl7pPr marL="3200400" marR="0" lvl="6"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7pPr>
            <a:lvl8pPr marL="3657600" marR="0" lvl="7"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8pPr>
            <a:lvl9pPr marL="4114800" marR="0" lvl="8" indent="-298450" algn="l" rtl="0">
              <a:lnSpc>
                <a:spcPct val="125000"/>
              </a:lnSpc>
              <a:spcBef>
                <a:spcPts val="800"/>
              </a:spcBef>
              <a:spcAft>
                <a:spcPts val="80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9pPr>
          </a:lstStyle>
          <a:p>
            <a:pPr marL="0" indent="0" algn="ctr">
              <a:buNone/>
            </a:pPr>
            <a:r>
              <a:rPr lang="en-GB" sz="1991" dirty="0" err="1"/>
              <a:t>ChatGPT</a:t>
            </a:r>
            <a:r>
              <a:rPr lang="en-GB" sz="1991" dirty="0"/>
              <a:t> Time</a:t>
            </a:r>
          </a:p>
        </p:txBody>
      </p:sp>
      <p:sp>
        <p:nvSpPr>
          <p:cNvPr id="4" name="Text Placeholder 3">
            <a:extLst>
              <a:ext uri="{FF2B5EF4-FFF2-40B4-BE49-F238E27FC236}">
                <a16:creationId xmlns:a16="http://schemas.microsoft.com/office/drawing/2014/main" id="{A195961B-641A-8D8E-B440-91C2BB02D6CF}"/>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B3B54AC1-8251-08D9-719E-C60444243B2A}"/>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BE0CFB13-B129-E34C-29E5-CEF132DEB350}"/>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7673476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Text Placeholder 2">
            <a:extLst>
              <a:ext uri="{FF2B5EF4-FFF2-40B4-BE49-F238E27FC236}">
                <a16:creationId xmlns:a16="http://schemas.microsoft.com/office/drawing/2014/main" id="{E458225B-DD4A-D47A-9839-E458057F5CCD}"/>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13C84076-C4B5-B400-E235-C932B7DA76F8}"/>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32566EB8-1ABE-CD16-ACE3-8EC1437F7582}"/>
              </a:ext>
            </a:extLst>
          </p:cNvPr>
          <p:cNvSpPr>
            <a:spLocks noGrp="1"/>
          </p:cNvSpPr>
          <p:nvPr>
            <p:ph type="body" sz="quarter" idx="16"/>
          </p:nvPr>
        </p:nvSpPr>
        <p:spPr/>
        <p:txBody>
          <a:bodyPr/>
          <a:lstStyle/>
          <a:p>
            <a:endParaRPr lang="en-IT"/>
          </a:p>
        </p:txBody>
      </p:sp>
      <p:sp>
        <p:nvSpPr>
          <p:cNvPr id="2" name="Google Shape;311;p34">
            <a:extLst>
              <a:ext uri="{FF2B5EF4-FFF2-40B4-BE49-F238E27FC236}">
                <a16:creationId xmlns:a16="http://schemas.microsoft.com/office/drawing/2014/main" id="{456F532A-22BC-EFDE-87E1-DB1C089593A8}"/>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it" dirty="0"/>
              <a:t>Executors</a:t>
            </a:r>
            <a:endParaRPr dirty="0"/>
          </a:p>
        </p:txBody>
      </p:sp>
      <p:sp>
        <p:nvSpPr>
          <p:cNvPr id="6" name="Google Shape;312;p34">
            <a:extLst>
              <a:ext uri="{FF2B5EF4-FFF2-40B4-BE49-F238E27FC236}">
                <a16:creationId xmlns:a16="http://schemas.microsoft.com/office/drawing/2014/main" id="{4838B0F5-B78A-6C4C-A985-04438678E42A}"/>
              </a:ext>
            </a:extLst>
          </p:cNvPr>
          <p:cNvSpPr txBox="1">
            <a:spLocks noGrp="1"/>
          </p:cNvSpPr>
          <p:nvPr>
            <p:ph idx="1"/>
          </p:nvPr>
        </p:nvSpPr>
        <p:spPr>
          <a:prstGeom prst="rect">
            <a:avLst/>
          </a:prstGeom>
        </p:spPr>
        <p:txBody>
          <a:bodyPr spcFirstLastPara="1" vert="horz" wrap="square" lIns="130027" tIns="130027" rIns="130027" bIns="130027" rtlCol="0" anchor="t" anchorCtr="0">
            <a:noAutofit/>
          </a:bodyPr>
          <a:lstStyle/>
          <a:p>
            <a:r>
              <a:rPr lang="en-GB" dirty="0"/>
              <a:t>Provides an environment in which tasks can be run</a:t>
            </a:r>
            <a:br>
              <a:rPr lang="en-GB" dirty="0"/>
            </a:br>
            <a:endParaRPr lang="en-GB" dirty="0"/>
          </a:p>
          <a:p>
            <a:endParaRPr lang="en-GB" dirty="0"/>
          </a:p>
          <a:p>
            <a:r>
              <a:rPr lang="en-GB" dirty="0"/>
              <a:t>Leverages the JVM to execute many threads</a:t>
            </a:r>
          </a:p>
          <a:p>
            <a:pPr marL="0" indent="0"/>
            <a:endParaRPr lang="en-GB" dirty="0"/>
          </a:p>
        </p:txBody>
      </p:sp>
    </p:spTree>
    <p:extLst>
      <p:ext uri="{BB962C8B-B14F-4D97-AF65-F5344CB8AC3E}">
        <p14:creationId xmlns:p14="http://schemas.microsoft.com/office/powerpoint/2010/main" val="327156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2" name="Text Placeholder 1">
            <a:extLst>
              <a:ext uri="{FF2B5EF4-FFF2-40B4-BE49-F238E27FC236}">
                <a16:creationId xmlns:a16="http://schemas.microsoft.com/office/drawing/2014/main" id="{E3CE6FD8-FFC9-1C30-845E-53A91AD450F9}"/>
              </a:ext>
            </a:extLst>
          </p:cNvPr>
          <p:cNvSpPr>
            <a:spLocks noGrp="1"/>
          </p:cNvSpPr>
          <p:nvPr>
            <p:ph type="body" sz="quarter" idx="15"/>
          </p:nvPr>
        </p:nvSpPr>
        <p:spPr/>
        <p:txBody>
          <a:bodyPr/>
          <a:lstStyle/>
          <a:p>
            <a:endParaRPr lang="en-IT"/>
          </a:p>
        </p:txBody>
      </p:sp>
      <p:sp>
        <p:nvSpPr>
          <p:cNvPr id="4" name="Text Placeholder 3">
            <a:extLst>
              <a:ext uri="{FF2B5EF4-FFF2-40B4-BE49-F238E27FC236}">
                <a16:creationId xmlns:a16="http://schemas.microsoft.com/office/drawing/2014/main" id="{8DD63B89-EBC0-F27A-6919-813FD064B590}"/>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2CA1BE21-DADA-C4E4-DBF0-8D9D3C5893B5}"/>
              </a:ext>
            </a:extLst>
          </p:cNvPr>
          <p:cNvSpPr>
            <a:spLocks noGrp="1"/>
          </p:cNvSpPr>
          <p:nvPr>
            <p:ph type="body" sz="quarter" idx="16"/>
          </p:nvPr>
        </p:nvSpPr>
        <p:spPr/>
        <p:txBody>
          <a:bodyPr/>
          <a:lstStyle/>
          <a:p>
            <a:endParaRPr lang="en-IT"/>
          </a:p>
        </p:txBody>
      </p:sp>
      <p:sp>
        <p:nvSpPr>
          <p:cNvPr id="5" name="Google Shape;311;p34">
            <a:extLst>
              <a:ext uri="{FF2B5EF4-FFF2-40B4-BE49-F238E27FC236}">
                <a16:creationId xmlns:a16="http://schemas.microsoft.com/office/drawing/2014/main" id="{E0468689-4742-47C0-20C7-C4153AC93296}"/>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it" dirty="0"/>
              <a:t>Slots / Cores / Threads</a:t>
            </a:r>
            <a:endParaRPr dirty="0"/>
          </a:p>
        </p:txBody>
      </p:sp>
      <p:sp>
        <p:nvSpPr>
          <p:cNvPr id="6" name="Google Shape;312;p34">
            <a:extLst>
              <a:ext uri="{FF2B5EF4-FFF2-40B4-BE49-F238E27FC236}">
                <a16:creationId xmlns:a16="http://schemas.microsoft.com/office/drawing/2014/main" id="{4838B0F5-B78A-6C4C-A985-04438678E42A}"/>
              </a:ext>
            </a:extLst>
          </p:cNvPr>
          <p:cNvSpPr txBox="1">
            <a:spLocks noGrp="1"/>
          </p:cNvSpPr>
          <p:nvPr>
            <p:ph idx="1"/>
          </p:nvPr>
        </p:nvSpPr>
        <p:spPr>
          <a:prstGeom prst="rect">
            <a:avLst/>
          </a:prstGeom>
        </p:spPr>
        <p:txBody>
          <a:bodyPr spcFirstLastPara="1" vert="horz" wrap="square" lIns="130027" tIns="130027" rIns="130027" bIns="130027" rtlCol="0" anchor="t" anchorCtr="0">
            <a:noAutofit/>
          </a:bodyPr>
          <a:lstStyle/>
          <a:p>
            <a:r>
              <a:rPr lang="en-GB" dirty="0"/>
              <a:t>The lowest unit of parallelization</a:t>
            </a:r>
            <a:br>
              <a:rPr lang="en-GB" dirty="0"/>
            </a:br>
            <a:endParaRPr lang="en-GB" dirty="0"/>
          </a:p>
          <a:p>
            <a:endParaRPr lang="en-GB" dirty="0"/>
          </a:p>
          <a:p>
            <a:r>
              <a:rPr lang="en-GB" dirty="0"/>
              <a:t>Generally interchangeable terms,</a:t>
            </a:r>
            <a:br>
              <a:rPr lang="en-GB" dirty="0"/>
            </a:br>
            <a:r>
              <a:rPr lang="en-GB" dirty="0"/>
              <a:t>but “slot” is the most accurate term</a:t>
            </a:r>
            <a:br>
              <a:rPr lang="en-GB" dirty="0"/>
            </a:br>
            <a:endParaRPr lang="en-GB" dirty="0"/>
          </a:p>
          <a:p>
            <a:endParaRPr lang="en-GB" dirty="0"/>
          </a:p>
          <a:p>
            <a:r>
              <a:rPr lang="en-GB" dirty="0"/>
              <a:t>Executes a set of transformations against</a:t>
            </a:r>
            <a:br>
              <a:rPr lang="en-GB" dirty="0"/>
            </a:br>
            <a:r>
              <a:rPr lang="en-GB" dirty="0"/>
              <a:t>a partition as directed to by the driver</a:t>
            </a:r>
          </a:p>
          <a:p>
            <a:pPr marL="0" indent="0"/>
            <a:endParaRPr lang="en-GB" dirty="0"/>
          </a:p>
        </p:txBody>
      </p:sp>
    </p:spTree>
    <p:extLst>
      <p:ext uri="{BB962C8B-B14F-4D97-AF65-F5344CB8AC3E}">
        <p14:creationId xmlns:p14="http://schemas.microsoft.com/office/powerpoint/2010/main" val="1269146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Text Placeholder 2">
            <a:extLst>
              <a:ext uri="{FF2B5EF4-FFF2-40B4-BE49-F238E27FC236}">
                <a16:creationId xmlns:a16="http://schemas.microsoft.com/office/drawing/2014/main" id="{C7AA6A7D-F38C-C05B-A90D-2E69CEA6BD9E}"/>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5F1969CA-BD59-D141-31F5-154CECEE2AAA}"/>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D13CEE25-A905-47E5-DF97-14B71A93BAB1}"/>
              </a:ext>
            </a:extLst>
          </p:cNvPr>
          <p:cNvSpPr>
            <a:spLocks noGrp="1"/>
          </p:cNvSpPr>
          <p:nvPr>
            <p:ph type="body" sz="quarter" idx="16"/>
          </p:nvPr>
        </p:nvSpPr>
        <p:spPr/>
        <p:txBody>
          <a:bodyPr/>
          <a:lstStyle/>
          <a:p>
            <a:endParaRPr lang="en-IT"/>
          </a:p>
        </p:txBody>
      </p:sp>
      <p:sp>
        <p:nvSpPr>
          <p:cNvPr id="2" name="Google Shape;311;p34">
            <a:extLst>
              <a:ext uri="{FF2B5EF4-FFF2-40B4-BE49-F238E27FC236}">
                <a16:creationId xmlns:a16="http://schemas.microsoft.com/office/drawing/2014/main" id="{FD63B4E9-953A-121C-5533-B1E9552B6EF0}"/>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it" dirty="0"/>
              <a:t>Parallelization</a:t>
            </a:r>
            <a:endParaRPr dirty="0"/>
          </a:p>
        </p:txBody>
      </p:sp>
      <p:sp>
        <p:nvSpPr>
          <p:cNvPr id="6" name="Google Shape;312;p34">
            <a:extLst>
              <a:ext uri="{FF2B5EF4-FFF2-40B4-BE49-F238E27FC236}">
                <a16:creationId xmlns:a16="http://schemas.microsoft.com/office/drawing/2014/main" id="{4838B0F5-B78A-6C4C-A985-04438678E42A}"/>
              </a:ext>
            </a:extLst>
          </p:cNvPr>
          <p:cNvSpPr txBox="1">
            <a:spLocks noGrp="1"/>
          </p:cNvSpPr>
          <p:nvPr>
            <p:ph idx="1"/>
          </p:nvPr>
        </p:nvSpPr>
        <p:spPr>
          <a:prstGeom prst="rect">
            <a:avLst/>
          </a:prstGeom>
        </p:spPr>
        <p:txBody>
          <a:bodyPr spcFirstLastPara="1" vert="horz" wrap="square" lIns="130027" tIns="130027" rIns="130027" bIns="130027" rtlCol="0" anchor="t" anchorCtr="0">
            <a:noAutofit/>
          </a:bodyPr>
          <a:lstStyle/>
          <a:p>
            <a:r>
              <a:rPr lang="en-GB" dirty="0"/>
              <a:t>Scale horizontally by adding</a:t>
            </a:r>
            <a:br>
              <a:rPr lang="en-GB" dirty="0"/>
            </a:br>
            <a:r>
              <a:rPr lang="en-GB" dirty="0"/>
              <a:t>more executors</a:t>
            </a:r>
            <a:br>
              <a:rPr lang="en-GB" dirty="0"/>
            </a:br>
            <a:endParaRPr lang="en-GB" dirty="0"/>
          </a:p>
          <a:p>
            <a:endParaRPr lang="en-GB" dirty="0"/>
          </a:p>
          <a:p>
            <a:r>
              <a:rPr lang="en-GB" dirty="0"/>
              <a:t>Scale vertically by adding</a:t>
            </a:r>
            <a:br>
              <a:rPr lang="en-GB" dirty="0"/>
            </a:br>
            <a:r>
              <a:rPr lang="en-GB" dirty="0"/>
              <a:t>cores to each executor</a:t>
            </a:r>
          </a:p>
          <a:p>
            <a:pPr marL="0" indent="0"/>
            <a:endParaRPr lang="en-GB" dirty="0"/>
          </a:p>
        </p:txBody>
      </p:sp>
    </p:spTree>
    <p:extLst>
      <p:ext uri="{BB962C8B-B14F-4D97-AF65-F5344CB8AC3E}">
        <p14:creationId xmlns:p14="http://schemas.microsoft.com/office/powerpoint/2010/main" val="18677840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Text Placeholder 2">
            <a:extLst>
              <a:ext uri="{FF2B5EF4-FFF2-40B4-BE49-F238E27FC236}">
                <a16:creationId xmlns:a16="http://schemas.microsoft.com/office/drawing/2014/main" id="{22C7F4F2-9CE4-88D4-0162-B0E8E2A83AB8}"/>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38CD1999-C6E9-DD9D-18F7-91BFBFF99258}"/>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3D2EF255-B743-67B2-C8D5-742FC08A511A}"/>
              </a:ext>
            </a:extLst>
          </p:cNvPr>
          <p:cNvSpPr>
            <a:spLocks noGrp="1"/>
          </p:cNvSpPr>
          <p:nvPr>
            <p:ph type="body" sz="quarter" idx="16"/>
          </p:nvPr>
        </p:nvSpPr>
        <p:spPr/>
        <p:txBody>
          <a:bodyPr/>
          <a:lstStyle/>
          <a:p>
            <a:endParaRPr lang="en-IT"/>
          </a:p>
        </p:txBody>
      </p:sp>
      <p:sp>
        <p:nvSpPr>
          <p:cNvPr id="2" name="Google Shape;311;p34">
            <a:extLst>
              <a:ext uri="{FF2B5EF4-FFF2-40B4-BE49-F238E27FC236}">
                <a16:creationId xmlns:a16="http://schemas.microsoft.com/office/drawing/2014/main" id="{0658B1C7-3DFE-9228-18CF-B11C1BD87F90}"/>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it" dirty="0"/>
              <a:t>Partitions</a:t>
            </a:r>
            <a:endParaRPr dirty="0"/>
          </a:p>
        </p:txBody>
      </p:sp>
      <p:sp>
        <p:nvSpPr>
          <p:cNvPr id="6" name="Google Shape;312;p34">
            <a:extLst>
              <a:ext uri="{FF2B5EF4-FFF2-40B4-BE49-F238E27FC236}">
                <a16:creationId xmlns:a16="http://schemas.microsoft.com/office/drawing/2014/main" id="{4838B0F5-B78A-6C4C-A985-04438678E42A}"/>
              </a:ext>
            </a:extLst>
          </p:cNvPr>
          <p:cNvSpPr txBox="1">
            <a:spLocks noGrp="1"/>
          </p:cNvSpPr>
          <p:nvPr>
            <p:ph idx="1"/>
          </p:nvPr>
        </p:nvSpPr>
        <p:spPr>
          <a:prstGeom prst="rect">
            <a:avLst/>
          </a:prstGeom>
        </p:spPr>
        <p:txBody>
          <a:bodyPr spcFirstLastPara="1" vert="horz" wrap="square" lIns="130027" tIns="130027" rIns="130027" bIns="130027" rtlCol="0" anchor="t" anchorCtr="0">
            <a:noAutofit/>
          </a:bodyPr>
          <a:lstStyle/>
          <a:p>
            <a:r>
              <a:rPr lang="en-GB" dirty="0"/>
              <a:t>A ~128 MB chunk of the larger dataset</a:t>
            </a:r>
            <a:br>
              <a:rPr lang="en-GB" dirty="0"/>
            </a:br>
            <a:endParaRPr lang="en-GB" dirty="0"/>
          </a:p>
          <a:p>
            <a:endParaRPr lang="en-GB" dirty="0"/>
          </a:p>
          <a:p>
            <a:r>
              <a:rPr lang="en-GB" dirty="0"/>
              <a:t>Each task processes one and only one partition</a:t>
            </a:r>
            <a:br>
              <a:rPr lang="en-GB" dirty="0"/>
            </a:br>
            <a:endParaRPr lang="en-GB" dirty="0"/>
          </a:p>
          <a:p>
            <a:endParaRPr lang="en-GB" dirty="0"/>
          </a:p>
          <a:p>
            <a:r>
              <a:rPr lang="en-GB" dirty="0"/>
              <a:t>The size and record splits are decided by the driver</a:t>
            </a:r>
            <a:br>
              <a:rPr lang="en-GB" dirty="0"/>
            </a:br>
            <a:endParaRPr lang="en-GB" dirty="0"/>
          </a:p>
          <a:p>
            <a:endParaRPr lang="en-GB" dirty="0"/>
          </a:p>
          <a:p>
            <a:r>
              <a:rPr lang="en-GB" dirty="0"/>
              <a:t>The initial size is partially adjustable</a:t>
            </a:r>
            <a:br>
              <a:rPr lang="en-GB" dirty="0"/>
            </a:br>
            <a:r>
              <a:rPr lang="en-GB" dirty="0"/>
              <a:t>with various configuration options</a:t>
            </a:r>
          </a:p>
          <a:p>
            <a:pPr marL="0" indent="0"/>
            <a:endParaRPr lang="en-GB" dirty="0"/>
          </a:p>
        </p:txBody>
      </p:sp>
    </p:spTree>
    <p:extLst>
      <p:ext uri="{BB962C8B-B14F-4D97-AF65-F5344CB8AC3E}">
        <p14:creationId xmlns:p14="http://schemas.microsoft.com/office/powerpoint/2010/main" val="35542594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 name="Text Placeholder 2">
            <a:extLst>
              <a:ext uri="{FF2B5EF4-FFF2-40B4-BE49-F238E27FC236}">
                <a16:creationId xmlns:a16="http://schemas.microsoft.com/office/drawing/2014/main" id="{C4DA6FCE-29D1-485A-65D3-0AA46C976883}"/>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C36EB4D2-98E4-D2E5-DD53-0BF4D9CBA7CA}"/>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DF8F306B-9F06-DDE8-FF43-61CDA24778EC}"/>
              </a:ext>
            </a:extLst>
          </p:cNvPr>
          <p:cNvSpPr>
            <a:spLocks noGrp="1"/>
          </p:cNvSpPr>
          <p:nvPr>
            <p:ph type="body" sz="quarter" idx="16"/>
          </p:nvPr>
        </p:nvSpPr>
        <p:spPr/>
        <p:txBody>
          <a:bodyPr/>
          <a:lstStyle/>
          <a:p>
            <a:endParaRPr lang="en-IT"/>
          </a:p>
        </p:txBody>
      </p:sp>
      <p:sp>
        <p:nvSpPr>
          <p:cNvPr id="2" name="Google Shape;311;p34">
            <a:extLst>
              <a:ext uri="{FF2B5EF4-FFF2-40B4-BE49-F238E27FC236}">
                <a16:creationId xmlns:a16="http://schemas.microsoft.com/office/drawing/2014/main" id="{AE899DD4-E7EE-10C9-574C-ADE25CEC9AFF}"/>
              </a:ext>
            </a:extLst>
          </p:cNvPr>
          <p:cNvSpPr txBox="1">
            <a:spLocks noGrp="1"/>
          </p:cNvSpPr>
          <p:nvPr>
            <p:ph type="title"/>
          </p:nvPr>
        </p:nvSpPr>
        <p:spPr>
          <a:prstGeom prst="rect">
            <a:avLst/>
          </a:prstGeom>
        </p:spPr>
        <p:txBody>
          <a:bodyPr spcFirstLastPara="1" vert="horz" wrap="square" lIns="130027" tIns="130027" rIns="130027" bIns="130027" rtlCol="0" anchor="b" anchorCtr="0">
            <a:noAutofit/>
          </a:bodyPr>
          <a:lstStyle/>
          <a:p>
            <a:r>
              <a:rPr lang="it" dirty="0"/>
              <a:t>Applications, Jobs, Stage and Tasks</a:t>
            </a:r>
            <a:endParaRPr dirty="0"/>
          </a:p>
        </p:txBody>
      </p:sp>
      <p:sp>
        <p:nvSpPr>
          <p:cNvPr id="6" name="Google Shape;312;p34">
            <a:extLst>
              <a:ext uri="{FF2B5EF4-FFF2-40B4-BE49-F238E27FC236}">
                <a16:creationId xmlns:a16="http://schemas.microsoft.com/office/drawing/2014/main" id="{4838B0F5-B78A-6C4C-A985-04438678E42A}"/>
              </a:ext>
            </a:extLst>
          </p:cNvPr>
          <p:cNvSpPr txBox="1">
            <a:spLocks noGrp="1"/>
          </p:cNvSpPr>
          <p:nvPr>
            <p:ph idx="1"/>
          </p:nvPr>
        </p:nvSpPr>
        <p:spPr>
          <a:prstGeom prst="rect">
            <a:avLst/>
          </a:prstGeom>
        </p:spPr>
        <p:txBody>
          <a:bodyPr spcFirstLastPara="1" vert="horz" wrap="square" lIns="130027" tIns="130027" rIns="130027" bIns="130027" rtlCol="0" anchor="t" anchorCtr="0">
            <a:noAutofit/>
          </a:bodyPr>
          <a:lstStyle/>
          <a:p>
            <a:r>
              <a:rPr lang="en-GB" dirty="0"/>
              <a:t>The hierarchy into which work is subdivided</a:t>
            </a:r>
            <a:br>
              <a:rPr lang="en-GB" dirty="0"/>
            </a:br>
            <a:endParaRPr lang="en-GB" dirty="0"/>
          </a:p>
          <a:p>
            <a:endParaRPr lang="en-GB" dirty="0"/>
          </a:p>
          <a:p>
            <a:r>
              <a:rPr lang="en-GB" dirty="0"/>
              <a:t>One Spark action results in one or more jobs</a:t>
            </a:r>
            <a:br>
              <a:rPr lang="en-GB" dirty="0"/>
            </a:br>
            <a:endParaRPr lang="en-GB" dirty="0"/>
          </a:p>
          <a:p>
            <a:endParaRPr lang="en-GB" dirty="0"/>
          </a:p>
          <a:p>
            <a:r>
              <a:rPr lang="en-GB" dirty="0"/>
              <a:t>The number of stages depends on the operations</a:t>
            </a:r>
            <a:br>
              <a:rPr lang="en-GB" dirty="0"/>
            </a:br>
            <a:r>
              <a:rPr lang="en-GB" dirty="0"/>
              <a:t>submitted with the application</a:t>
            </a:r>
            <a:br>
              <a:rPr lang="en-GB" dirty="0"/>
            </a:br>
            <a:endParaRPr lang="en-GB" dirty="0"/>
          </a:p>
          <a:p>
            <a:endParaRPr lang="en-GB" dirty="0"/>
          </a:p>
          <a:p>
            <a:r>
              <a:rPr lang="en-GB" dirty="0"/>
              <a:t>Tasks are the smallest unit of work</a:t>
            </a:r>
          </a:p>
          <a:p>
            <a:pPr marL="0" indent="0"/>
            <a:endParaRPr lang="en-GB" dirty="0"/>
          </a:p>
        </p:txBody>
      </p:sp>
    </p:spTree>
    <p:extLst>
      <p:ext uri="{BB962C8B-B14F-4D97-AF65-F5344CB8AC3E}">
        <p14:creationId xmlns:p14="http://schemas.microsoft.com/office/powerpoint/2010/main" val="30236054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 name="Text Placeholder 1">
            <a:extLst>
              <a:ext uri="{FF2B5EF4-FFF2-40B4-BE49-F238E27FC236}">
                <a16:creationId xmlns:a16="http://schemas.microsoft.com/office/drawing/2014/main" id="{93184F0C-58C0-BC27-D9CD-2D192A077050}"/>
              </a:ext>
            </a:extLst>
          </p:cNvPr>
          <p:cNvSpPr>
            <a:spLocks noGrp="1"/>
          </p:cNvSpPr>
          <p:nvPr>
            <p:ph type="body" sz="quarter" idx="15"/>
          </p:nvPr>
        </p:nvSpPr>
        <p:spPr/>
        <p:txBody>
          <a:bodyPr/>
          <a:lstStyle/>
          <a:p>
            <a:endParaRPr lang="en-IT"/>
          </a:p>
        </p:txBody>
      </p:sp>
      <p:sp>
        <p:nvSpPr>
          <p:cNvPr id="4" name="Text Placeholder 3">
            <a:extLst>
              <a:ext uri="{FF2B5EF4-FFF2-40B4-BE49-F238E27FC236}">
                <a16:creationId xmlns:a16="http://schemas.microsoft.com/office/drawing/2014/main" id="{02ADB2F8-FC8B-D2AD-243C-BC1821F235FE}"/>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3BBDB964-4102-E7DB-AC85-D4AF32586233}"/>
              </a:ext>
            </a:extLst>
          </p:cNvPr>
          <p:cNvSpPr>
            <a:spLocks noGrp="1"/>
          </p:cNvSpPr>
          <p:nvPr>
            <p:ph type="body" sz="quarter" idx="16"/>
          </p:nvPr>
        </p:nvSpPr>
        <p:spPr/>
        <p:txBody>
          <a:bodyPr/>
          <a:lstStyle/>
          <a:p>
            <a:endParaRPr lang="en-IT"/>
          </a:p>
        </p:txBody>
      </p:sp>
      <p:sp>
        <p:nvSpPr>
          <p:cNvPr id="299" name="Google Shape;299;p32"/>
          <p:cNvSpPr txBox="1">
            <a:spLocks noGrp="1"/>
          </p:cNvSpPr>
          <p:nvPr>
            <p:ph type="title"/>
          </p:nvPr>
        </p:nvSpPr>
        <p:spPr>
          <a:xfrm>
            <a:off x="4849870" y="4395873"/>
            <a:ext cx="3305060" cy="961853"/>
          </a:xfrm>
          <a:prstGeom prst="rect">
            <a:avLst/>
          </a:prstGeom>
        </p:spPr>
        <p:txBody>
          <a:bodyPr spcFirstLastPara="1" vert="horz" wrap="square" lIns="130027" tIns="130027" rIns="130027" bIns="130027" rtlCol="0" anchor="b" anchorCtr="0">
            <a:noAutofit/>
          </a:bodyPr>
          <a:lstStyle/>
          <a:p>
            <a:r>
              <a:rPr lang="it" dirty="0"/>
              <a:t>Databricks</a:t>
            </a:r>
            <a:endParaRPr dirty="0"/>
          </a:p>
        </p:txBody>
      </p:sp>
    </p:spTree>
    <p:extLst>
      <p:ext uri="{BB962C8B-B14F-4D97-AF65-F5344CB8AC3E}">
        <p14:creationId xmlns:p14="http://schemas.microsoft.com/office/powerpoint/2010/main" val="9561375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3" name="Text Placeholder 2">
            <a:extLst>
              <a:ext uri="{FF2B5EF4-FFF2-40B4-BE49-F238E27FC236}">
                <a16:creationId xmlns:a16="http://schemas.microsoft.com/office/drawing/2014/main" id="{46D040F0-1FAD-B43F-DCEE-BBD13FF9412B}"/>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36806F92-8163-DC90-EE4B-13FCA34CC12B}"/>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B5E1F10C-DCEF-60EE-4661-1F30B9461B1B}"/>
              </a:ext>
            </a:extLst>
          </p:cNvPr>
          <p:cNvSpPr>
            <a:spLocks noGrp="1"/>
          </p:cNvSpPr>
          <p:nvPr>
            <p:ph type="body" sz="quarter" idx="16"/>
          </p:nvPr>
        </p:nvSpPr>
        <p:spPr/>
        <p:txBody>
          <a:bodyPr/>
          <a:lstStyle/>
          <a:p>
            <a:endParaRPr lang="en-IT"/>
          </a:p>
        </p:txBody>
      </p:sp>
      <p:sp>
        <p:nvSpPr>
          <p:cNvPr id="462" name="Google Shape;462;p51"/>
          <p:cNvSpPr txBox="1">
            <a:spLocks noGrp="1"/>
          </p:cNvSpPr>
          <p:nvPr>
            <p:ph type="title"/>
          </p:nvPr>
        </p:nvSpPr>
        <p:spPr>
          <a:prstGeom prst="rect">
            <a:avLst/>
          </a:prstGeom>
        </p:spPr>
        <p:txBody>
          <a:bodyPr spcFirstLastPara="1" vert="horz" wrap="square" lIns="130027" tIns="130027" rIns="130027" bIns="130027" rtlCol="0" anchor="t" anchorCtr="0">
            <a:noAutofit/>
          </a:bodyPr>
          <a:lstStyle/>
          <a:p>
            <a:r>
              <a:rPr lang="it" dirty="0"/>
              <a:t>Data Warehouse</a:t>
            </a:r>
            <a:endParaRPr dirty="0"/>
          </a:p>
        </p:txBody>
      </p:sp>
      <p:pic>
        <p:nvPicPr>
          <p:cNvPr id="23554" name="Picture 2" descr="Data Warehouse Architecture Explained | StreamSets">
            <a:extLst>
              <a:ext uri="{FF2B5EF4-FFF2-40B4-BE49-F238E27FC236}">
                <a16:creationId xmlns:a16="http://schemas.microsoft.com/office/drawing/2014/main" id="{7B4B482B-8D19-74A9-7277-D7A4B4307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282" y="3097926"/>
            <a:ext cx="8604237" cy="4585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730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3" name="Text Placeholder 2">
            <a:extLst>
              <a:ext uri="{FF2B5EF4-FFF2-40B4-BE49-F238E27FC236}">
                <a16:creationId xmlns:a16="http://schemas.microsoft.com/office/drawing/2014/main" id="{4030F499-B794-6694-E427-B8E965FD5D74}"/>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577BF319-D28C-CDE9-0FD8-AA36A2EAF410}"/>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FDEE1AD2-DAF5-AB6D-0009-0FAE3D79B365}"/>
              </a:ext>
            </a:extLst>
          </p:cNvPr>
          <p:cNvSpPr>
            <a:spLocks noGrp="1"/>
          </p:cNvSpPr>
          <p:nvPr>
            <p:ph type="body" sz="quarter" idx="16"/>
          </p:nvPr>
        </p:nvSpPr>
        <p:spPr/>
        <p:txBody>
          <a:bodyPr/>
          <a:lstStyle/>
          <a:p>
            <a:endParaRPr lang="en-IT"/>
          </a:p>
        </p:txBody>
      </p:sp>
      <p:sp>
        <p:nvSpPr>
          <p:cNvPr id="462" name="Google Shape;462;p51"/>
          <p:cNvSpPr txBox="1">
            <a:spLocks noGrp="1"/>
          </p:cNvSpPr>
          <p:nvPr>
            <p:ph type="title"/>
          </p:nvPr>
        </p:nvSpPr>
        <p:spPr>
          <a:prstGeom prst="rect">
            <a:avLst/>
          </a:prstGeom>
        </p:spPr>
        <p:txBody>
          <a:bodyPr spcFirstLastPara="1" vert="horz" wrap="square" lIns="130027" tIns="130027" rIns="130027" bIns="130027" rtlCol="0" anchor="t" anchorCtr="0">
            <a:noAutofit/>
          </a:bodyPr>
          <a:lstStyle/>
          <a:p>
            <a:r>
              <a:rPr lang="it" dirty="0"/>
              <a:t>Data Lake</a:t>
            </a:r>
            <a:endParaRPr dirty="0"/>
          </a:p>
        </p:txBody>
      </p:sp>
      <p:pic>
        <p:nvPicPr>
          <p:cNvPr id="24580" name="Picture 4" descr="Archivi data lake - Azure Architecture Center | Microsoft Learn">
            <a:extLst>
              <a:ext uri="{FF2B5EF4-FFF2-40B4-BE49-F238E27FC236}">
                <a16:creationId xmlns:a16="http://schemas.microsoft.com/office/drawing/2014/main" id="{6828007B-7248-BB6D-88F2-4E8255CA4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807" y="2884243"/>
            <a:ext cx="8043186" cy="4896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123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3" name="Text Placeholder 2">
            <a:extLst>
              <a:ext uri="{FF2B5EF4-FFF2-40B4-BE49-F238E27FC236}">
                <a16:creationId xmlns:a16="http://schemas.microsoft.com/office/drawing/2014/main" id="{FA235CC5-AB88-E150-617B-EA1873DEED39}"/>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36DC1052-15EC-7F40-9C45-696600DAB875}"/>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697A526F-CB9D-B7E8-699E-31CE51A0FC40}"/>
              </a:ext>
            </a:extLst>
          </p:cNvPr>
          <p:cNvSpPr>
            <a:spLocks noGrp="1"/>
          </p:cNvSpPr>
          <p:nvPr>
            <p:ph type="body" sz="quarter" idx="16"/>
          </p:nvPr>
        </p:nvSpPr>
        <p:spPr/>
        <p:txBody>
          <a:bodyPr/>
          <a:lstStyle/>
          <a:p>
            <a:endParaRPr lang="en-IT"/>
          </a:p>
        </p:txBody>
      </p:sp>
      <p:sp>
        <p:nvSpPr>
          <p:cNvPr id="462" name="Google Shape;462;p51"/>
          <p:cNvSpPr txBox="1">
            <a:spLocks noGrp="1"/>
          </p:cNvSpPr>
          <p:nvPr>
            <p:ph type="title"/>
          </p:nvPr>
        </p:nvSpPr>
        <p:spPr>
          <a:prstGeom prst="rect">
            <a:avLst/>
          </a:prstGeom>
        </p:spPr>
        <p:txBody>
          <a:bodyPr spcFirstLastPara="1" vert="horz" wrap="square" lIns="130027" tIns="130027" rIns="130027" bIns="130027" rtlCol="0" anchor="t" anchorCtr="0">
            <a:noAutofit/>
          </a:bodyPr>
          <a:lstStyle/>
          <a:p>
            <a:r>
              <a:rPr lang="it" dirty="0"/>
              <a:t>The final battle?</a:t>
            </a:r>
            <a:endParaRPr dirty="0"/>
          </a:p>
        </p:txBody>
      </p:sp>
      <p:sp>
        <p:nvSpPr>
          <p:cNvPr id="2" name="Content Placeholder 1">
            <a:extLst>
              <a:ext uri="{FF2B5EF4-FFF2-40B4-BE49-F238E27FC236}">
                <a16:creationId xmlns:a16="http://schemas.microsoft.com/office/drawing/2014/main" id="{E531254F-5202-96DE-F36A-B3E1F2EEE65F}"/>
              </a:ext>
            </a:extLst>
          </p:cNvPr>
          <p:cNvSpPr>
            <a:spLocks noGrp="1"/>
          </p:cNvSpPr>
          <p:nvPr>
            <p:ph idx="1"/>
          </p:nvPr>
        </p:nvSpPr>
        <p:spPr/>
        <p:txBody>
          <a:bodyPr/>
          <a:lstStyle/>
          <a:p>
            <a:endParaRPr lang="en-IT"/>
          </a:p>
        </p:txBody>
      </p:sp>
      <p:pic>
        <p:nvPicPr>
          <p:cNvPr id="24578" name="Picture 2">
            <a:extLst>
              <a:ext uri="{FF2B5EF4-FFF2-40B4-BE49-F238E27FC236}">
                <a16:creationId xmlns:a16="http://schemas.microsoft.com/office/drawing/2014/main" id="{5BC47E48-FA95-6EED-B12F-8111A5032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24" y="2093497"/>
            <a:ext cx="11440552" cy="6440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3558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 name="Text Placeholder 3">
            <a:extLst>
              <a:ext uri="{FF2B5EF4-FFF2-40B4-BE49-F238E27FC236}">
                <a16:creationId xmlns:a16="http://schemas.microsoft.com/office/drawing/2014/main" id="{ECACB2AA-AFCA-81F9-5EF8-4DF19A16A19C}"/>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527E0B87-28AA-70F3-D722-2298F868014C}"/>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C295B3C0-C8C3-53BD-F12C-69655D14F07A}"/>
              </a:ext>
            </a:extLst>
          </p:cNvPr>
          <p:cNvSpPr>
            <a:spLocks noGrp="1"/>
          </p:cNvSpPr>
          <p:nvPr>
            <p:ph type="body" sz="quarter" idx="16"/>
          </p:nvPr>
        </p:nvSpPr>
        <p:spPr/>
        <p:txBody>
          <a:bodyPr/>
          <a:lstStyle/>
          <a:p>
            <a:endParaRPr lang="en-IT"/>
          </a:p>
        </p:txBody>
      </p:sp>
      <p:pic>
        <p:nvPicPr>
          <p:cNvPr id="2" name="Picture 1">
            <a:extLst>
              <a:ext uri="{FF2B5EF4-FFF2-40B4-BE49-F238E27FC236}">
                <a16:creationId xmlns:a16="http://schemas.microsoft.com/office/drawing/2014/main" id="{02C818E2-5AFB-FE0D-74DF-43593A92D725}"/>
              </a:ext>
            </a:extLst>
          </p:cNvPr>
          <p:cNvPicPr>
            <a:picLocks noChangeAspect="1"/>
          </p:cNvPicPr>
          <p:nvPr/>
        </p:nvPicPr>
        <p:blipFill>
          <a:blip r:embed="rId3"/>
          <a:stretch>
            <a:fillRect/>
          </a:stretch>
        </p:blipFill>
        <p:spPr>
          <a:xfrm>
            <a:off x="1228373" y="2075353"/>
            <a:ext cx="11054080" cy="6118305"/>
          </a:xfrm>
          <a:prstGeom prst="rect">
            <a:avLst/>
          </a:prstGeom>
        </p:spPr>
      </p:pic>
    </p:spTree>
    <p:extLst>
      <p:ext uri="{BB962C8B-B14F-4D97-AF65-F5344CB8AC3E}">
        <p14:creationId xmlns:p14="http://schemas.microsoft.com/office/powerpoint/2010/main" val="1845126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2" name="Google Shape;306;p33">
            <a:extLst>
              <a:ext uri="{FF2B5EF4-FFF2-40B4-BE49-F238E27FC236}">
                <a16:creationId xmlns:a16="http://schemas.microsoft.com/office/drawing/2014/main" id="{AFA4EF52-329F-1302-295C-E05670268D0F}"/>
              </a:ext>
            </a:extLst>
          </p:cNvPr>
          <p:cNvSpPr txBox="1">
            <a:spLocks/>
          </p:cNvSpPr>
          <p:nvPr/>
        </p:nvSpPr>
        <p:spPr>
          <a:xfrm>
            <a:off x="443307" y="2047610"/>
            <a:ext cx="12118187" cy="6253552"/>
          </a:xfrm>
          <a:prstGeom prst="rect">
            <a:avLst/>
          </a:prstGeom>
          <a:noFill/>
          <a:ln>
            <a:noFill/>
          </a:ln>
        </p:spPr>
        <p:txBody>
          <a:bodyPr spcFirstLastPara="1" wrap="square" lIns="130027" tIns="130027" rIns="130027" bIns="130027" anchor="t" anchorCtr="0">
            <a:noAutofit/>
          </a:bodyPr>
          <a:lstStyle>
            <a:defPPr marR="0" lvl="0" algn="l" rtl="0">
              <a:lnSpc>
                <a:spcPct val="100000"/>
              </a:lnSpc>
              <a:spcBef>
                <a:spcPts val="0"/>
              </a:spcBef>
              <a:spcAft>
                <a:spcPts val="0"/>
              </a:spcAft>
            </a:defPPr>
            <a:lvl1pPr marL="457200" marR="0" lvl="0" indent="-298450" algn="l" rtl="0">
              <a:lnSpc>
                <a:spcPct val="125000"/>
              </a:lnSpc>
              <a:spcBef>
                <a:spcPts val="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1pPr>
            <a:lvl2pPr marL="914400" marR="0" lvl="1"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2pPr>
            <a:lvl3pPr marL="1371600" marR="0" lvl="2"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3pPr>
            <a:lvl4pPr marL="1828800" marR="0" lvl="3"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4pPr>
            <a:lvl5pPr marL="2286000" marR="0" lvl="4"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5pPr>
            <a:lvl6pPr marL="2743200" marR="0" lvl="5"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6pPr>
            <a:lvl7pPr marL="3200400" marR="0" lvl="6"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7pPr>
            <a:lvl8pPr marL="3657600" marR="0" lvl="7" indent="-298450" algn="l" rtl="0">
              <a:lnSpc>
                <a:spcPct val="125000"/>
              </a:lnSpc>
              <a:spcBef>
                <a:spcPts val="800"/>
              </a:spcBef>
              <a:spcAft>
                <a:spcPts val="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8pPr>
            <a:lvl9pPr marL="4114800" marR="0" lvl="8" indent="-298450" algn="l" rtl="0">
              <a:lnSpc>
                <a:spcPct val="125000"/>
              </a:lnSpc>
              <a:spcBef>
                <a:spcPts val="800"/>
              </a:spcBef>
              <a:spcAft>
                <a:spcPts val="800"/>
              </a:spcAft>
              <a:buClr>
                <a:schemeClr val="dk1"/>
              </a:buClr>
              <a:buSzPts val="1100"/>
              <a:buFont typeface="Poppins"/>
              <a:buChar char="■"/>
              <a:defRPr sz="1100" b="0" i="0" u="none" strike="noStrike" cap="none">
                <a:solidFill>
                  <a:schemeClr val="dk1"/>
                </a:solidFill>
                <a:latin typeface="Poppins"/>
                <a:ea typeface="Poppins"/>
                <a:cs typeface="Poppins"/>
                <a:sym typeface="Poppins"/>
              </a:defRPr>
            </a:lvl9pPr>
          </a:lstStyle>
          <a:p>
            <a:pPr marL="0" indent="0" algn="ctr">
              <a:buNone/>
            </a:pPr>
            <a:r>
              <a:rPr lang="en-GB" sz="1991" dirty="0"/>
              <a:t>“Big Data refers to </a:t>
            </a:r>
            <a:r>
              <a:rPr lang="en-GB" sz="1991" dirty="0">
                <a:highlight>
                  <a:srgbClr val="FFFF00"/>
                </a:highlight>
              </a:rPr>
              <a:t>extremely large </a:t>
            </a:r>
            <a:r>
              <a:rPr lang="en-GB" sz="1991" dirty="0"/>
              <a:t>and </a:t>
            </a:r>
            <a:r>
              <a:rPr lang="en-GB" sz="1991" dirty="0">
                <a:highlight>
                  <a:srgbClr val="FFFF00"/>
                </a:highlight>
              </a:rPr>
              <a:t>complex data sets</a:t>
            </a:r>
            <a:r>
              <a:rPr lang="en-GB" sz="1991" dirty="0"/>
              <a:t> that are difficult to process and </a:t>
            </a:r>
            <a:r>
              <a:rPr lang="en-GB" sz="1991" dirty="0" err="1"/>
              <a:t>analyze</a:t>
            </a:r>
            <a:r>
              <a:rPr lang="en-GB" sz="1991" dirty="0"/>
              <a:t> using traditional data processing tools and techniques. These data sets typically involve </a:t>
            </a:r>
            <a:r>
              <a:rPr lang="en-GB" sz="1991" dirty="0">
                <a:highlight>
                  <a:srgbClr val="FFFF00"/>
                </a:highlight>
              </a:rPr>
              <a:t>large volumes</a:t>
            </a:r>
            <a:r>
              <a:rPr lang="en-GB" sz="1991" dirty="0"/>
              <a:t> of </a:t>
            </a:r>
            <a:r>
              <a:rPr lang="en-GB" sz="1991" dirty="0">
                <a:highlight>
                  <a:srgbClr val="FFFF00"/>
                </a:highlight>
              </a:rPr>
              <a:t>structured and unstructured data</a:t>
            </a:r>
            <a:r>
              <a:rPr lang="en-GB" sz="1991" dirty="0"/>
              <a:t>, such as social media feeds, sensor data, web logs, customer data, and financial transactions.</a:t>
            </a:r>
          </a:p>
          <a:p>
            <a:pPr marL="0" indent="0" algn="ctr">
              <a:buNone/>
            </a:pPr>
            <a:endParaRPr lang="en-GB" sz="1991" dirty="0"/>
          </a:p>
          <a:p>
            <a:pPr marL="0" indent="0" algn="ctr">
              <a:buNone/>
            </a:pPr>
            <a:r>
              <a:rPr lang="en-GB" sz="1991" dirty="0"/>
              <a:t>Big Data is characterized by its volume, velocity, variety, and veracity. The volume of Big Data refers to the massive amounts of data generated and collected from </a:t>
            </a:r>
            <a:r>
              <a:rPr lang="en-GB" sz="1991" dirty="0">
                <a:highlight>
                  <a:srgbClr val="FFFF00"/>
                </a:highlight>
              </a:rPr>
              <a:t>various sources</a:t>
            </a:r>
            <a:r>
              <a:rPr lang="en-GB" sz="1991" dirty="0"/>
              <a:t>. The velocity of Big Data refers to the speed at which the data is generated and needs to be processed. The variety of Big Data refers to the </a:t>
            </a:r>
            <a:r>
              <a:rPr lang="en-GB" sz="1991" dirty="0">
                <a:highlight>
                  <a:srgbClr val="FFFF00"/>
                </a:highlight>
              </a:rPr>
              <a:t>different types and formats of data</a:t>
            </a:r>
            <a:r>
              <a:rPr lang="en-GB" sz="1991" dirty="0"/>
              <a:t>, such as </a:t>
            </a:r>
            <a:r>
              <a:rPr lang="en-GB" sz="1991" dirty="0">
                <a:highlight>
                  <a:srgbClr val="FFFF00"/>
                </a:highlight>
              </a:rPr>
              <a:t>text, images, audio, and video</a:t>
            </a:r>
            <a:r>
              <a:rPr lang="en-GB" sz="1991" dirty="0"/>
              <a:t>. The veracity of Big Data refers to the </a:t>
            </a:r>
            <a:r>
              <a:rPr lang="en-GB" sz="1991" dirty="0">
                <a:highlight>
                  <a:srgbClr val="FFFF00"/>
                </a:highlight>
              </a:rPr>
              <a:t>quality and accuracy</a:t>
            </a:r>
            <a:r>
              <a:rPr lang="en-GB" sz="1991" dirty="0"/>
              <a:t> of the data.</a:t>
            </a:r>
          </a:p>
          <a:p>
            <a:pPr marL="0" indent="0" algn="ctr">
              <a:buNone/>
            </a:pPr>
            <a:endParaRPr lang="en-GB" sz="1991" dirty="0"/>
          </a:p>
          <a:p>
            <a:pPr marL="0" indent="0" algn="ctr">
              <a:buNone/>
            </a:pPr>
            <a:r>
              <a:rPr lang="en-GB" sz="1991" dirty="0"/>
              <a:t>Big Data is </a:t>
            </a:r>
            <a:r>
              <a:rPr lang="en-GB" sz="1991" dirty="0">
                <a:highlight>
                  <a:srgbClr val="FFFF00"/>
                </a:highlight>
              </a:rPr>
              <a:t>becoming increasingly important</a:t>
            </a:r>
            <a:r>
              <a:rPr lang="en-GB" sz="1991" dirty="0"/>
              <a:t> in today's world as organizations try to extract insights and value from the vast amounts of data available to them. Big Data analytics involves using advanced technologies such as machine learning, data mining, and natural language processing to extract </a:t>
            </a:r>
            <a:r>
              <a:rPr lang="en-GB" sz="1991" dirty="0">
                <a:highlight>
                  <a:srgbClr val="FFFF00"/>
                </a:highlight>
              </a:rPr>
              <a:t>insights and patterns</a:t>
            </a:r>
            <a:r>
              <a:rPr lang="en-GB" sz="1991" dirty="0"/>
              <a:t> from Big Data sets.”</a:t>
            </a:r>
          </a:p>
        </p:txBody>
      </p:sp>
      <p:sp>
        <p:nvSpPr>
          <p:cNvPr id="5" name="Text Placeholder 4">
            <a:extLst>
              <a:ext uri="{FF2B5EF4-FFF2-40B4-BE49-F238E27FC236}">
                <a16:creationId xmlns:a16="http://schemas.microsoft.com/office/drawing/2014/main" id="{1D120D8F-5440-A135-CE9F-4A059AEF114A}"/>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04A28B47-A419-F48B-179E-BEBF40607E61}"/>
              </a:ext>
            </a:extLst>
          </p:cNvPr>
          <p:cNvSpPr>
            <a:spLocks noGrp="1"/>
          </p:cNvSpPr>
          <p:nvPr>
            <p:ph type="body" sz="quarter" idx="17"/>
          </p:nvPr>
        </p:nvSpPr>
        <p:spPr/>
        <p:txBody>
          <a:bodyPr/>
          <a:lstStyle/>
          <a:p>
            <a:endParaRPr lang="en-IT"/>
          </a:p>
        </p:txBody>
      </p:sp>
      <p:sp>
        <p:nvSpPr>
          <p:cNvPr id="6" name="Text Placeholder 5">
            <a:extLst>
              <a:ext uri="{FF2B5EF4-FFF2-40B4-BE49-F238E27FC236}">
                <a16:creationId xmlns:a16="http://schemas.microsoft.com/office/drawing/2014/main" id="{7A27143A-AF09-EF85-C090-308EEECD5008}"/>
              </a:ext>
            </a:extLst>
          </p:cNvPr>
          <p:cNvSpPr>
            <a:spLocks noGrp="1"/>
          </p:cNvSpPr>
          <p:nvPr>
            <p:ph type="body" sz="quarter" idx="16"/>
          </p:nvPr>
        </p:nvSpPr>
        <p:spPr/>
        <p:txBody>
          <a:bodyPr/>
          <a:lstStyle/>
          <a:p>
            <a:endParaRPr lang="en-IT"/>
          </a:p>
        </p:txBody>
      </p:sp>
    </p:spTree>
    <p:extLst>
      <p:ext uri="{BB962C8B-B14F-4D97-AF65-F5344CB8AC3E}">
        <p14:creationId xmlns:p14="http://schemas.microsoft.com/office/powerpoint/2010/main" val="38988762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3" name="Text Placeholder 2">
            <a:extLst>
              <a:ext uri="{FF2B5EF4-FFF2-40B4-BE49-F238E27FC236}">
                <a16:creationId xmlns:a16="http://schemas.microsoft.com/office/drawing/2014/main" id="{F64734D2-C056-6ACE-175E-7D4126A8E676}"/>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C147CE09-A079-BE85-1B8C-504A9956D99C}"/>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485F0DB8-2096-998B-819D-635C396D0EFB}"/>
              </a:ext>
            </a:extLst>
          </p:cNvPr>
          <p:cNvSpPr>
            <a:spLocks noGrp="1"/>
          </p:cNvSpPr>
          <p:nvPr>
            <p:ph type="body" sz="quarter" idx="16"/>
          </p:nvPr>
        </p:nvSpPr>
        <p:spPr/>
        <p:txBody>
          <a:bodyPr/>
          <a:lstStyle/>
          <a:p>
            <a:endParaRPr lang="en-IT"/>
          </a:p>
        </p:txBody>
      </p:sp>
      <p:sp>
        <p:nvSpPr>
          <p:cNvPr id="462" name="Google Shape;462;p51"/>
          <p:cNvSpPr txBox="1">
            <a:spLocks noGrp="1"/>
          </p:cNvSpPr>
          <p:nvPr>
            <p:ph type="title"/>
          </p:nvPr>
        </p:nvSpPr>
        <p:spPr>
          <a:prstGeom prst="rect">
            <a:avLst/>
          </a:prstGeom>
        </p:spPr>
        <p:txBody>
          <a:bodyPr spcFirstLastPara="1" vert="horz" wrap="square" lIns="130027" tIns="130027" rIns="130027" bIns="130027" rtlCol="0" anchor="t" anchorCtr="0">
            <a:noAutofit/>
          </a:bodyPr>
          <a:lstStyle/>
          <a:p>
            <a:r>
              <a:rPr lang="it" dirty="0"/>
              <a:t>The perfect combination</a:t>
            </a:r>
            <a:endParaRPr dirty="0"/>
          </a:p>
        </p:txBody>
      </p:sp>
      <p:pic>
        <p:nvPicPr>
          <p:cNvPr id="21506" name="Picture 2">
            <a:extLst>
              <a:ext uri="{FF2B5EF4-FFF2-40B4-BE49-F238E27FC236}">
                <a16:creationId xmlns:a16="http://schemas.microsoft.com/office/drawing/2014/main" id="{1F6EE0B5-64E9-CD5D-5064-5EC3BB511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587" y="3000291"/>
            <a:ext cx="10103626" cy="5304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353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3" name="Text Placeholder 2">
            <a:extLst>
              <a:ext uri="{FF2B5EF4-FFF2-40B4-BE49-F238E27FC236}">
                <a16:creationId xmlns:a16="http://schemas.microsoft.com/office/drawing/2014/main" id="{C4944A3D-F3A4-7B27-0C8A-AB4EF35E03F9}"/>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9842F3CF-5803-BAC8-8071-4C8353FEA94A}"/>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748BB770-8F8E-7820-C4E8-828498E208A6}"/>
              </a:ext>
            </a:extLst>
          </p:cNvPr>
          <p:cNvSpPr>
            <a:spLocks noGrp="1"/>
          </p:cNvSpPr>
          <p:nvPr>
            <p:ph type="body" sz="quarter" idx="16"/>
          </p:nvPr>
        </p:nvSpPr>
        <p:spPr/>
        <p:txBody>
          <a:bodyPr/>
          <a:lstStyle/>
          <a:p>
            <a:endParaRPr lang="en-IT"/>
          </a:p>
        </p:txBody>
      </p:sp>
      <p:sp>
        <p:nvSpPr>
          <p:cNvPr id="462" name="Google Shape;462;p51"/>
          <p:cNvSpPr txBox="1">
            <a:spLocks noGrp="1"/>
          </p:cNvSpPr>
          <p:nvPr>
            <p:ph type="title"/>
          </p:nvPr>
        </p:nvSpPr>
        <p:spPr>
          <a:prstGeom prst="rect">
            <a:avLst/>
          </a:prstGeom>
        </p:spPr>
        <p:txBody>
          <a:bodyPr spcFirstLastPara="1" vert="horz" wrap="square" lIns="130027" tIns="130027" rIns="130027" bIns="130027" rtlCol="0" anchor="t" anchorCtr="0">
            <a:noAutofit/>
          </a:bodyPr>
          <a:lstStyle/>
          <a:p>
            <a:r>
              <a:rPr lang="it-IT" dirty="0" err="1"/>
              <a:t>Everything</a:t>
            </a:r>
            <a:r>
              <a:rPr lang="it-IT" dirty="0"/>
              <a:t> in one place</a:t>
            </a:r>
            <a:endParaRPr dirty="0"/>
          </a:p>
        </p:txBody>
      </p:sp>
      <p:pic>
        <p:nvPicPr>
          <p:cNvPr id="6" name="Picture 5">
            <a:extLst>
              <a:ext uri="{FF2B5EF4-FFF2-40B4-BE49-F238E27FC236}">
                <a16:creationId xmlns:a16="http://schemas.microsoft.com/office/drawing/2014/main" id="{711C160D-CDE2-8FA4-31DF-0CAEAEE21212}"/>
              </a:ext>
            </a:extLst>
          </p:cNvPr>
          <p:cNvPicPr>
            <a:picLocks noChangeAspect="1"/>
          </p:cNvPicPr>
          <p:nvPr/>
        </p:nvPicPr>
        <p:blipFill>
          <a:blip r:embed="rId3"/>
          <a:stretch>
            <a:fillRect/>
          </a:stretch>
        </p:blipFill>
        <p:spPr>
          <a:xfrm>
            <a:off x="975360" y="2884242"/>
            <a:ext cx="11054080" cy="4980025"/>
          </a:xfrm>
          <a:prstGeom prst="rect">
            <a:avLst/>
          </a:prstGeom>
        </p:spPr>
      </p:pic>
    </p:spTree>
    <p:extLst>
      <p:ext uri="{BB962C8B-B14F-4D97-AF65-F5344CB8AC3E}">
        <p14:creationId xmlns:p14="http://schemas.microsoft.com/office/powerpoint/2010/main" val="8370650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2" name="Picture 1">
            <a:extLst>
              <a:ext uri="{FF2B5EF4-FFF2-40B4-BE49-F238E27FC236}">
                <a16:creationId xmlns:a16="http://schemas.microsoft.com/office/drawing/2014/main" id="{D077A072-42B9-3EDA-1574-18E206379461}"/>
              </a:ext>
            </a:extLst>
          </p:cNvPr>
          <p:cNvPicPr>
            <a:picLocks noChangeAspect="1"/>
          </p:cNvPicPr>
          <p:nvPr/>
        </p:nvPicPr>
        <p:blipFill>
          <a:blip r:embed="rId3"/>
          <a:stretch>
            <a:fillRect/>
          </a:stretch>
        </p:blipFill>
        <p:spPr>
          <a:xfrm>
            <a:off x="3933740" y="2017864"/>
            <a:ext cx="5137320" cy="5717871"/>
          </a:xfrm>
          <a:prstGeom prst="rect">
            <a:avLst/>
          </a:prstGeom>
        </p:spPr>
      </p:pic>
      <p:sp>
        <p:nvSpPr>
          <p:cNvPr id="4" name="Text Placeholder 3">
            <a:extLst>
              <a:ext uri="{FF2B5EF4-FFF2-40B4-BE49-F238E27FC236}">
                <a16:creationId xmlns:a16="http://schemas.microsoft.com/office/drawing/2014/main" id="{20AAE2C2-C193-A9AD-7EE5-64F85F3788D7}"/>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F3D3C7E3-0744-8AE9-1489-489106EAE11A}"/>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AF25F331-5CFF-EA84-CAD2-902D03C2459D}"/>
              </a:ext>
            </a:extLst>
          </p:cNvPr>
          <p:cNvSpPr>
            <a:spLocks noGrp="1"/>
          </p:cNvSpPr>
          <p:nvPr>
            <p:ph type="body" sz="quarter" idx="16"/>
          </p:nvPr>
        </p:nvSpPr>
        <p:spPr/>
        <p:txBody>
          <a:bodyPr/>
          <a:lstStyle/>
          <a:p>
            <a:endParaRPr lang="en-IT"/>
          </a:p>
        </p:txBody>
      </p:sp>
      <p:sp>
        <p:nvSpPr>
          <p:cNvPr id="7" name="Google Shape;462;p51">
            <a:extLst>
              <a:ext uri="{FF2B5EF4-FFF2-40B4-BE49-F238E27FC236}">
                <a16:creationId xmlns:a16="http://schemas.microsoft.com/office/drawing/2014/main" id="{C854594F-5CF8-85A8-A974-F2284340CBAC}"/>
              </a:ext>
            </a:extLst>
          </p:cNvPr>
          <p:cNvSpPr txBox="1">
            <a:spLocks noGrp="1"/>
          </p:cNvSpPr>
          <p:nvPr>
            <p:ph type="title"/>
          </p:nvPr>
        </p:nvSpPr>
        <p:spPr>
          <a:prstGeom prst="rect">
            <a:avLst/>
          </a:prstGeom>
        </p:spPr>
        <p:txBody>
          <a:bodyPr spcFirstLastPara="1" vert="horz" wrap="square" lIns="130027" tIns="130027" rIns="130027" bIns="130027" rtlCol="0" anchor="t" anchorCtr="0">
            <a:noAutofit/>
          </a:bodyPr>
          <a:lstStyle/>
          <a:p>
            <a:r>
              <a:rPr lang="it-IT" dirty="0"/>
              <a:t>Architecture</a:t>
            </a:r>
            <a:endParaRPr dirty="0"/>
          </a:p>
        </p:txBody>
      </p:sp>
    </p:spTree>
    <p:extLst>
      <p:ext uri="{BB962C8B-B14F-4D97-AF65-F5344CB8AC3E}">
        <p14:creationId xmlns:p14="http://schemas.microsoft.com/office/powerpoint/2010/main" val="23756990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78D64A-FE7B-929B-8D40-12181ABC25A6}"/>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5D6E03B3-3CD3-F7EB-3DAC-1287415E5CF7}"/>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D5BB731D-4367-AC6A-B407-A07DBA57A03A}"/>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5478669" y="4574381"/>
            <a:ext cx="2047461"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Clusters</a:t>
            </a:r>
          </a:p>
        </p:txBody>
      </p:sp>
    </p:spTree>
    <p:extLst>
      <p:ext uri="{BB962C8B-B14F-4D97-AF65-F5344CB8AC3E}">
        <p14:creationId xmlns:p14="http://schemas.microsoft.com/office/powerpoint/2010/main" val="20983847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BFFED5-CA14-45B9-CC6C-75BAA76600EF}"/>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7CF8E29C-4A7C-D4F7-6D88-10589F5C239E}"/>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F44F4978-7A96-BD3D-FBAC-6D641F6E0D30}"/>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94554" y="509569"/>
            <a:ext cx="2902226"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2068259"/>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Scalability</a:t>
            </a:r>
          </a:p>
          <a:p>
            <a:pPr algn="ctr"/>
            <a:r>
              <a:rPr lang="en-US" altLang="en-US" sz="1920" b="0" dirty="0">
                <a:solidFill>
                  <a:srgbClr val="030303"/>
                </a:solidFill>
                <a:latin typeface="Arial" panose="020B0604020202020204" pitchFamily="34" charset="0"/>
              </a:rPr>
              <a:t>Databricks Clusters can scale up or down based on the workload requirements. This flexibility ensures that you have the right number of computational resources for your tasks, whether you’re running small ad-hoc queries or large-scale data processing jobs.</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6"/>
            <a:ext cx="5750775" cy="1772793"/>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Ease of Management</a:t>
            </a:r>
          </a:p>
          <a:p>
            <a:pPr algn="ctr"/>
            <a:r>
              <a:rPr lang="en-US" altLang="en-US" sz="1920" b="0" dirty="0">
                <a:solidFill>
                  <a:srgbClr val="030303"/>
                </a:solidFill>
                <a:latin typeface="Arial" panose="020B0604020202020204" pitchFamily="34" charset="0"/>
              </a:rPr>
              <a:t>Databricks provides a user-friendly interface for creating, managing, and monitoring clusters. You can easily configure clusters with different settings and automatically terminate them when not in use to save costs.</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1"/>
            <a:ext cx="5584528" cy="2068259"/>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Optimized Performance</a:t>
            </a:r>
          </a:p>
          <a:p>
            <a:pPr algn="ctr"/>
            <a:r>
              <a:rPr lang="en-US" altLang="en-US" sz="1920" b="0" dirty="0">
                <a:solidFill>
                  <a:srgbClr val="030303"/>
                </a:solidFill>
                <a:latin typeface="Arial" panose="020B0604020202020204" pitchFamily="34" charset="0"/>
              </a:rPr>
              <a:t> Clusters in Databricks are optimized for performance, leveraging the power of Apache Spark. This allows for efficient processing of large datasets, making it suitable for various data-intensive tasks like ETL, machine learning, and streaming analytics.</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6"/>
            <a:ext cx="5657114" cy="1772793"/>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Integration with Databricks Ecosystem</a:t>
            </a:r>
          </a:p>
          <a:p>
            <a:pPr algn="ctr"/>
            <a:r>
              <a:rPr lang="en-US" altLang="en-US" sz="1920" b="0" dirty="0">
                <a:solidFill>
                  <a:srgbClr val="030303"/>
                </a:solidFill>
                <a:latin typeface="Arial" panose="020B0604020202020204" pitchFamily="34" charset="0"/>
              </a:rPr>
              <a:t>Clusters are seamlessly integrated with other Databricks services, such as Delta Lake, MLflow, and Unity Catalog. This integration enhances the overall functionality and usability of the Databricks platform.</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594353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001F0-E1CB-7B89-A113-76291673AC48}"/>
              </a:ext>
            </a:extLst>
          </p:cNvPr>
          <p:cNvSpPr>
            <a:spLocks noGrp="1"/>
          </p:cNvSpPr>
          <p:nvPr>
            <p:ph type="body" sz="quarter" idx="15"/>
          </p:nvPr>
        </p:nvSpPr>
        <p:spPr/>
        <p:txBody>
          <a:bodyPr/>
          <a:lstStyle/>
          <a:p>
            <a:endParaRPr lang="en-IT"/>
          </a:p>
        </p:txBody>
      </p:sp>
      <p:sp>
        <p:nvSpPr>
          <p:cNvPr id="4" name="Text Placeholder 3">
            <a:extLst>
              <a:ext uri="{FF2B5EF4-FFF2-40B4-BE49-F238E27FC236}">
                <a16:creationId xmlns:a16="http://schemas.microsoft.com/office/drawing/2014/main" id="{C13E4411-9439-402D-F288-04B6310A9FAE}"/>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946C87E8-F881-0F7B-417C-EFF9804B0BBC}"/>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584175" y="496156"/>
            <a:ext cx="3665182" cy="608012"/>
          </a:xfrm>
        </p:spPr>
        <p:txBody>
          <a:bodyPr>
            <a:normAutofit fontScale="90000"/>
          </a:bodyPr>
          <a:lstStyle/>
          <a:p>
            <a:r>
              <a:rPr lang="en-US" dirty="0"/>
              <a:t>Cluster types</a:t>
            </a:r>
          </a:p>
        </p:txBody>
      </p:sp>
      <p:pic>
        <p:nvPicPr>
          <p:cNvPr id="5" name="Picture 4" descr="A table with text on it&#10;&#10;Description automatically generated">
            <a:extLst>
              <a:ext uri="{FF2B5EF4-FFF2-40B4-BE49-F238E27FC236}">
                <a16:creationId xmlns:a16="http://schemas.microsoft.com/office/drawing/2014/main" id="{C211A940-BAC6-247B-7C98-B1FFBD83C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587" y="2809207"/>
            <a:ext cx="9017540" cy="4135186"/>
          </a:xfrm>
          <a:prstGeom prst="rect">
            <a:avLst/>
          </a:prstGeom>
        </p:spPr>
      </p:pic>
    </p:spTree>
    <p:extLst>
      <p:ext uri="{BB962C8B-B14F-4D97-AF65-F5344CB8AC3E}">
        <p14:creationId xmlns:p14="http://schemas.microsoft.com/office/powerpoint/2010/main" val="1870843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097F1F8-14B6-9AAC-6D17-01082615FD47}"/>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BBE76241-0AC3-A63E-D7B9-7AB910FB8C18}"/>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14E017F4-B799-DA28-3D47-368B57A8E515}"/>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997739" y="4574381"/>
            <a:ext cx="5009322"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Manage a Cluster</a:t>
            </a:r>
          </a:p>
        </p:txBody>
      </p:sp>
    </p:spTree>
    <p:extLst>
      <p:ext uri="{BB962C8B-B14F-4D97-AF65-F5344CB8AC3E}">
        <p14:creationId xmlns:p14="http://schemas.microsoft.com/office/powerpoint/2010/main" val="28671192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3FBDD1F-3EC3-1138-62C6-D5C626E3B664}"/>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C5CC2088-7030-B94A-7021-5F43CF5D7B72}"/>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EFFCFB0A-9853-0E3C-7BA6-18280AECE81C}"/>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2695575" y="4574381"/>
            <a:ext cx="7613650" cy="604838"/>
          </a:xfrm>
          <a:prstGeom prst="rect">
            <a:avLst/>
          </a:prstGeom>
        </p:spPr>
        <p:txBody>
          <a:bodyPr vert="horz" wrap="square" lIns="0" tIns="13547" rIns="0" bIns="0" rtlCol="0" anchor="ctr">
            <a:spAutoFit/>
          </a:bodyPr>
          <a:lstStyle/>
          <a:p>
            <a:pPr marL="13547" algn="ctr">
              <a:lnSpc>
                <a:spcPct val="100000"/>
              </a:lnSpc>
              <a:spcBef>
                <a:spcPts val="107"/>
              </a:spcBef>
            </a:pPr>
            <a:r>
              <a:rPr lang="en-US" sz="3840" spc="-48" dirty="0"/>
              <a:t>Data Lake vs Data Warehouse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68E242-64F8-5613-EE08-409FC28CED6D}"/>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BE127853-AB82-A0AB-226B-86BA4E9B642E}"/>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878378CA-BE4E-9A0F-F2E0-C8480C99B00F}"/>
              </a:ext>
            </a:extLst>
          </p:cNvPr>
          <p:cNvSpPr>
            <a:spLocks noGrp="1"/>
          </p:cNvSpPr>
          <p:nvPr>
            <p:ph type="body" sz="quarter" idx="16"/>
          </p:nvPr>
        </p:nvSpPr>
        <p:spPr/>
        <p:txBody>
          <a:bodyPr/>
          <a:lstStyle/>
          <a:p>
            <a:endParaRPr lang="en-IT"/>
          </a:p>
        </p:txBody>
      </p:sp>
      <p:sp>
        <p:nvSpPr>
          <p:cNvPr id="3" name="Title 2">
            <a:extLst>
              <a:ext uri="{FF2B5EF4-FFF2-40B4-BE49-F238E27FC236}">
                <a16:creationId xmlns:a16="http://schemas.microsoft.com/office/drawing/2014/main" id="{10210DA1-395E-D1D2-4E09-F4B1FC2CB329}"/>
              </a:ext>
            </a:extLst>
          </p:cNvPr>
          <p:cNvSpPr>
            <a:spLocks noGrp="1"/>
          </p:cNvSpPr>
          <p:nvPr>
            <p:ph type="title" idx="4294967295"/>
          </p:nvPr>
        </p:nvSpPr>
        <p:spPr>
          <a:xfrm>
            <a:off x="2944775" y="643800"/>
            <a:ext cx="7203603" cy="525462"/>
          </a:xfrm>
        </p:spPr>
        <p:txBody>
          <a:bodyPr>
            <a:normAutofit fontScale="90000"/>
          </a:bodyPr>
          <a:lstStyle/>
          <a:p>
            <a:r>
              <a:rPr lang="it-IT" dirty="0"/>
              <a:t>What is a Data Warehouse?</a:t>
            </a:r>
          </a:p>
        </p:txBody>
      </p:sp>
      <p:sp>
        <p:nvSpPr>
          <p:cNvPr id="8" name="TextBox 7">
            <a:extLst>
              <a:ext uri="{FF2B5EF4-FFF2-40B4-BE49-F238E27FC236}">
                <a16:creationId xmlns:a16="http://schemas.microsoft.com/office/drawing/2014/main" id="{F8ED6D26-2242-2307-D3B9-A9AE2CF7EA1F}"/>
              </a:ext>
            </a:extLst>
          </p:cNvPr>
          <p:cNvSpPr txBox="1"/>
          <p:nvPr/>
        </p:nvSpPr>
        <p:spPr>
          <a:xfrm>
            <a:off x="5201920" y="3299274"/>
            <a:ext cx="7369711" cy="3137718"/>
          </a:xfrm>
          <a:prstGeom prst="rect">
            <a:avLst/>
          </a:prstGeom>
          <a:noFill/>
        </p:spPr>
        <p:txBody>
          <a:bodyPr wrap="square" rtlCol="0">
            <a:spAutoFit/>
          </a:bodyPr>
          <a:lstStyle/>
          <a:p>
            <a:pPr marL="304810" indent="-304810">
              <a:lnSpc>
                <a:spcPct val="150000"/>
              </a:lnSpc>
              <a:buFont typeface="Arial" panose="020B0604020202020204" pitchFamily="34" charset="0"/>
              <a:buChar char="•"/>
            </a:pPr>
            <a:r>
              <a:rPr lang="it-IT" sz="1920" dirty="0"/>
              <a:t>Used for BI and Reporting</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Meant to integrate together different source systems</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Can store only Structured Data</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Not efficient for Data Science and Streaming</a:t>
            </a:r>
          </a:p>
        </p:txBody>
      </p:sp>
      <p:pic>
        <p:nvPicPr>
          <p:cNvPr id="6" name="Picture 5">
            <a:extLst>
              <a:ext uri="{FF2B5EF4-FFF2-40B4-BE49-F238E27FC236}">
                <a16:creationId xmlns:a16="http://schemas.microsoft.com/office/drawing/2014/main" id="{A8919FE0-DACD-3B86-0C1B-ACA4FB4DFE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8100" y="2753046"/>
            <a:ext cx="3325571" cy="4942169"/>
          </a:xfrm>
          <a:prstGeom prst="rect">
            <a:avLst/>
          </a:prstGeom>
        </p:spPr>
      </p:pic>
    </p:spTree>
    <p:extLst>
      <p:ext uri="{BB962C8B-B14F-4D97-AF65-F5344CB8AC3E}">
        <p14:creationId xmlns:p14="http://schemas.microsoft.com/office/powerpoint/2010/main" val="262424504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54DA44-E6DE-21AE-15AC-18675D34B8FD}"/>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B69DD416-BF71-6B8D-059A-D96E95856434}"/>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0D395576-4E19-2EBE-3C87-76A364B80B37}"/>
              </a:ext>
            </a:extLst>
          </p:cNvPr>
          <p:cNvSpPr>
            <a:spLocks noGrp="1"/>
          </p:cNvSpPr>
          <p:nvPr>
            <p:ph type="body" sz="quarter" idx="16"/>
          </p:nvPr>
        </p:nvSpPr>
        <p:spPr/>
        <p:txBody>
          <a:bodyPr/>
          <a:lstStyle/>
          <a:p>
            <a:endParaRPr lang="en-IT"/>
          </a:p>
        </p:txBody>
      </p:sp>
      <p:sp>
        <p:nvSpPr>
          <p:cNvPr id="3" name="Title 2">
            <a:extLst>
              <a:ext uri="{FF2B5EF4-FFF2-40B4-BE49-F238E27FC236}">
                <a16:creationId xmlns:a16="http://schemas.microsoft.com/office/drawing/2014/main" id="{10210DA1-395E-D1D2-4E09-F4B1FC2CB329}"/>
              </a:ext>
            </a:extLst>
          </p:cNvPr>
          <p:cNvSpPr>
            <a:spLocks noGrp="1"/>
          </p:cNvSpPr>
          <p:nvPr>
            <p:ph type="title" idx="4294967295"/>
          </p:nvPr>
        </p:nvSpPr>
        <p:spPr>
          <a:xfrm>
            <a:off x="2790120" y="509569"/>
            <a:ext cx="12138025" cy="525462"/>
          </a:xfrm>
        </p:spPr>
        <p:txBody>
          <a:bodyPr>
            <a:normAutofit fontScale="90000"/>
          </a:bodyPr>
          <a:lstStyle/>
          <a:p>
            <a:r>
              <a:rPr lang="it-IT"/>
              <a:t>What is a Data Lake?</a:t>
            </a:r>
          </a:p>
        </p:txBody>
      </p:sp>
      <p:sp>
        <p:nvSpPr>
          <p:cNvPr id="8" name="TextBox 7">
            <a:extLst>
              <a:ext uri="{FF2B5EF4-FFF2-40B4-BE49-F238E27FC236}">
                <a16:creationId xmlns:a16="http://schemas.microsoft.com/office/drawing/2014/main" id="{F8ED6D26-2242-2307-D3B9-A9AE2CF7EA1F}"/>
              </a:ext>
            </a:extLst>
          </p:cNvPr>
          <p:cNvSpPr txBox="1"/>
          <p:nvPr/>
        </p:nvSpPr>
        <p:spPr>
          <a:xfrm>
            <a:off x="5391249" y="3293915"/>
            <a:ext cx="7369711" cy="4024115"/>
          </a:xfrm>
          <a:prstGeom prst="rect">
            <a:avLst/>
          </a:prstGeom>
          <a:noFill/>
        </p:spPr>
        <p:txBody>
          <a:bodyPr wrap="square" rtlCol="0">
            <a:spAutoFit/>
          </a:bodyPr>
          <a:lstStyle/>
          <a:p>
            <a:pPr marL="304810" indent="-304810">
              <a:lnSpc>
                <a:spcPct val="150000"/>
              </a:lnSpc>
              <a:buFont typeface="Arial" panose="020B0604020202020204" pitchFamily="34" charset="0"/>
              <a:buChar char="•"/>
            </a:pPr>
            <a:r>
              <a:rPr lang="it-IT" sz="1920" dirty="0"/>
              <a:t>Centralized repository that ingests data in the original form</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It can store any type of data: Non-Structured, Semi Structured or Structured</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Often used to store data that will be transformed using ETL pipelines to be ingested in Data Warehouses</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Typically used for Data Science purposes purposes</a:t>
            </a:r>
          </a:p>
        </p:txBody>
      </p:sp>
      <p:pic>
        <p:nvPicPr>
          <p:cNvPr id="6" name="Picture 5">
            <a:extLst>
              <a:ext uri="{FF2B5EF4-FFF2-40B4-BE49-F238E27FC236}">
                <a16:creationId xmlns:a16="http://schemas.microsoft.com/office/drawing/2014/main" id="{B6B5C5CA-DC44-1F67-B51B-03C829A1F35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150" y="3139838"/>
            <a:ext cx="4147960" cy="4685347"/>
          </a:xfrm>
          <a:prstGeom prst="rect">
            <a:avLst/>
          </a:prstGeom>
        </p:spPr>
      </p:pic>
    </p:spTree>
    <p:extLst>
      <p:ext uri="{BB962C8B-B14F-4D97-AF65-F5344CB8AC3E}">
        <p14:creationId xmlns:p14="http://schemas.microsoft.com/office/powerpoint/2010/main" val="26076211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 name="Text Placeholder 2">
            <a:extLst>
              <a:ext uri="{FF2B5EF4-FFF2-40B4-BE49-F238E27FC236}">
                <a16:creationId xmlns:a16="http://schemas.microsoft.com/office/drawing/2014/main" id="{213CE6B6-522C-9D6E-0B07-F852231B9911}"/>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BFC7AA0C-5A8E-A03A-EBBA-72278D8E12A7}"/>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19D86B6C-1469-8C10-C019-3A75549E7BE6}"/>
              </a:ext>
            </a:extLst>
          </p:cNvPr>
          <p:cNvSpPr>
            <a:spLocks noGrp="1"/>
          </p:cNvSpPr>
          <p:nvPr>
            <p:ph type="body" sz="quarter" idx="16"/>
          </p:nvPr>
        </p:nvSpPr>
        <p:spPr/>
        <p:txBody>
          <a:bodyPr/>
          <a:lstStyle/>
          <a:p>
            <a:endParaRPr lang="en-IT"/>
          </a:p>
        </p:txBody>
      </p:sp>
      <p:sp>
        <p:nvSpPr>
          <p:cNvPr id="4" name="Google Shape;317;p35">
            <a:extLst>
              <a:ext uri="{FF2B5EF4-FFF2-40B4-BE49-F238E27FC236}">
                <a16:creationId xmlns:a16="http://schemas.microsoft.com/office/drawing/2014/main" id="{305502FD-440E-C023-24CF-766EC0F5839C}"/>
              </a:ext>
            </a:extLst>
          </p:cNvPr>
          <p:cNvSpPr txBox="1">
            <a:spLocks noGrp="1"/>
          </p:cNvSpPr>
          <p:nvPr>
            <p:ph type="title"/>
          </p:nvPr>
        </p:nvSpPr>
        <p:spPr>
          <a:xfrm>
            <a:off x="5494356" y="4456466"/>
            <a:ext cx="2016087" cy="840668"/>
          </a:xfrm>
          <a:prstGeom prst="rect">
            <a:avLst/>
          </a:prstGeom>
        </p:spPr>
        <p:txBody>
          <a:bodyPr spcFirstLastPara="1" vert="horz" wrap="square" lIns="130027" tIns="130027" rIns="130027" bIns="130027" rtlCol="0" anchor="b" anchorCtr="0">
            <a:noAutofit/>
          </a:bodyPr>
          <a:lstStyle/>
          <a:p>
            <a:pPr algn="ctr"/>
            <a:r>
              <a:rPr lang="it" sz="4551" dirty="0"/>
              <a:t>Who?</a:t>
            </a:r>
            <a:endParaRPr sz="4551" dirty="0"/>
          </a:p>
        </p:txBody>
      </p:sp>
    </p:spTree>
    <p:extLst>
      <p:ext uri="{BB962C8B-B14F-4D97-AF65-F5344CB8AC3E}">
        <p14:creationId xmlns:p14="http://schemas.microsoft.com/office/powerpoint/2010/main" val="211846938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1BD871-1165-9780-D553-331D69910BB6}"/>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CAD26151-0B37-BDAB-ED08-F7E0A6585F23}"/>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A1B7DBDC-9A7F-ED2D-D58A-462ABB2C616C}"/>
              </a:ext>
            </a:extLst>
          </p:cNvPr>
          <p:cNvSpPr>
            <a:spLocks noGrp="1"/>
          </p:cNvSpPr>
          <p:nvPr>
            <p:ph type="body" sz="quarter" idx="16"/>
          </p:nvPr>
        </p:nvSpPr>
        <p:spPr/>
        <p:txBody>
          <a:bodyPr/>
          <a:lstStyle/>
          <a:p>
            <a:endParaRPr lang="en-IT"/>
          </a:p>
        </p:txBody>
      </p:sp>
      <p:sp>
        <p:nvSpPr>
          <p:cNvPr id="3" name="Title 2">
            <a:extLst>
              <a:ext uri="{FF2B5EF4-FFF2-40B4-BE49-F238E27FC236}">
                <a16:creationId xmlns:a16="http://schemas.microsoft.com/office/drawing/2014/main" id="{10210DA1-395E-D1D2-4E09-F4B1FC2CB329}"/>
              </a:ext>
            </a:extLst>
          </p:cNvPr>
          <p:cNvSpPr>
            <a:spLocks noGrp="1"/>
          </p:cNvSpPr>
          <p:nvPr>
            <p:ph type="title" idx="4294967295"/>
          </p:nvPr>
        </p:nvSpPr>
        <p:spPr>
          <a:xfrm>
            <a:off x="712210" y="1811285"/>
            <a:ext cx="12138025" cy="525462"/>
          </a:xfrm>
        </p:spPr>
        <p:txBody>
          <a:bodyPr>
            <a:normAutofit fontScale="90000"/>
          </a:bodyPr>
          <a:lstStyle/>
          <a:p>
            <a:r>
              <a:rPr lang="it-IT" dirty="0"/>
              <a:t>Data Lake + Data </a:t>
            </a:r>
            <a:r>
              <a:rPr lang="it-IT" dirty="0" err="1"/>
              <a:t>Warehouse</a:t>
            </a:r>
            <a:endParaRPr lang="it-IT" dirty="0"/>
          </a:p>
        </p:txBody>
      </p:sp>
      <p:pic>
        <p:nvPicPr>
          <p:cNvPr id="4" name="Picture 2">
            <a:extLst>
              <a:ext uri="{FF2B5EF4-FFF2-40B4-BE49-F238E27FC236}">
                <a16:creationId xmlns:a16="http://schemas.microsoft.com/office/drawing/2014/main" id="{234622E1-00EF-CA8D-D985-06410536D9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072" b="6354"/>
          <a:stretch/>
        </p:blipFill>
        <p:spPr bwMode="auto">
          <a:xfrm>
            <a:off x="712210" y="2592399"/>
            <a:ext cx="11580377" cy="5324273"/>
          </a:xfrm>
          <a:prstGeom prst="rect">
            <a:avLst/>
          </a:prstGeom>
          <a:solidFill>
            <a:srgbClr val="FFFFFF"/>
          </a:solidFill>
        </p:spPr>
      </p:pic>
    </p:spTree>
    <p:extLst>
      <p:ext uri="{BB962C8B-B14F-4D97-AF65-F5344CB8AC3E}">
        <p14:creationId xmlns:p14="http://schemas.microsoft.com/office/powerpoint/2010/main" val="319151939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251776C-B061-54F1-D4E4-53FF4E5C0690}"/>
              </a:ext>
            </a:extLst>
          </p:cNvPr>
          <p:cNvSpPr>
            <a:spLocks noGrp="1"/>
          </p:cNvSpPr>
          <p:nvPr>
            <p:ph type="body" sz="quarter" idx="15"/>
          </p:nvPr>
        </p:nvSpPr>
        <p:spPr/>
        <p:txBody>
          <a:bodyPr/>
          <a:lstStyle/>
          <a:p>
            <a:endParaRPr lang="en-IT"/>
          </a:p>
        </p:txBody>
      </p:sp>
      <p:sp>
        <p:nvSpPr>
          <p:cNvPr id="7" name="Text Placeholder 6">
            <a:extLst>
              <a:ext uri="{FF2B5EF4-FFF2-40B4-BE49-F238E27FC236}">
                <a16:creationId xmlns:a16="http://schemas.microsoft.com/office/drawing/2014/main" id="{EFE375AC-7DA1-0069-5865-B869F9A68F69}"/>
              </a:ext>
            </a:extLst>
          </p:cNvPr>
          <p:cNvSpPr>
            <a:spLocks noGrp="1"/>
          </p:cNvSpPr>
          <p:nvPr>
            <p:ph type="body" sz="quarter" idx="17"/>
          </p:nvPr>
        </p:nvSpPr>
        <p:spPr/>
        <p:txBody>
          <a:bodyPr/>
          <a:lstStyle/>
          <a:p>
            <a:endParaRPr lang="en-IT"/>
          </a:p>
        </p:txBody>
      </p:sp>
      <p:sp>
        <p:nvSpPr>
          <p:cNvPr id="6" name="Text Placeholder 5">
            <a:extLst>
              <a:ext uri="{FF2B5EF4-FFF2-40B4-BE49-F238E27FC236}">
                <a16:creationId xmlns:a16="http://schemas.microsoft.com/office/drawing/2014/main" id="{3FC38AD2-D637-60EE-E486-B8FDABD1C03E}"/>
              </a:ext>
            </a:extLst>
          </p:cNvPr>
          <p:cNvSpPr>
            <a:spLocks noGrp="1"/>
          </p:cNvSpPr>
          <p:nvPr>
            <p:ph type="body" sz="quarter" idx="16"/>
          </p:nvPr>
        </p:nvSpPr>
        <p:spPr/>
        <p:txBody>
          <a:bodyPr/>
          <a:lstStyle/>
          <a:p>
            <a:endParaRPr lang="en-IT"/>
          </a:p>
        </p:txBody>
      </p:sp>
      <p:sp>
        <p:nvSpPr>
          <p:cNvPr id="2" name="Title 1">
            <a:extLst>
              <a:ext uri="{FF2B5EF4-FFF2-40B4-BE49-F238E27FC236}">
                <a16:creationId xmlns:a16="http://schemas.microsoft.com/office/drawing/2014/main" id="{8A5F0BB4-7CC7-F758-062F-60D9A8A7990D}"/>
              </a:ext>
            </a:extLst>
          </p:cNvPr>
          <p:cNvSpPr>
            <a:spLocks noGrp="1"/>
          </p:cNvSpPr>
          <p:nvPr>
            <p:ph type="title" idx="4294967295"/>
          </p:nvPr>
        </p:nvSpPr>
        <p:spPr>
          <a:xfrm>
            <a:off x="1046602" y="1876129"/>
            <a:ext cx="12138025" cy="525462"/>
          </a:xfrm>
        </p:spPr>
        <p:txBody>
          <a:bodyPr>
            <a:normAutofit fontScale="90000"/>
          </a:bodyPr>
          <a:lstStyle/>
          <a:p>
            <a:r>
              <a:rPr lang="it-IT" dirty="0"/>
              <a:t>How to </a:t>
            </a:r>
            <a:r>
              <a:rPr lang="it-IT" dirty="0" err="1"/>
              <a:t>achieve</a:t>
            </a:r>
            <a:r>
              <a:rPr lang="it-IT" dirty="0"/>
              <a:t> Data </a:t>
            </a:r>
            <a:r>
              <a:rPr lang="it-IT" dirty="0" err="1"/>
              <a:t>Lakehouse</a:t>
            </a:r>
            <a:r>
              <a:rPr lang="it-IT" dirty="0"/>
              <a:t>?</a:t>
            </a:r>
          </a:p>
        </p:txBody>
      </p:sp>
      <p:sp>
        <p:nvSpPr>
          <p:cNvPr id="5" name="TextBox 4">
            <a:extLst>
              <a:ext uri="{FF2B5EF4-FFF2-40B4-BE49-F238E27FC236}">
                <a16:creationId xmlns:a16="http://schemas.microsoft.com/office/drawing/2014/main" id="{7F5E43C9-D2F9-A505-5DE9-FBAF529C9BA9}"/>
              </a:ext>
            </a:extLst>
          </p:cNvPr>
          <p:cNvSpPr txBox="1"/>
          <p:nvPr/>
        </p:nvSpPr>
        <p:spPr>
          <a:xfrm>
            <a:off x="5391249" y="2790593"/>
            <a:ext cx="7369711" cy="4910511"/>
          </a:xfrm>
          <a:prstGeom prst="rect">
            <a:avLst/>
          </a:prstGeom>
          <a:noFill/>
        </p:spPr>
        <p:txBody>
          <a:bodyPr wrap="square" rtlCol="0">
            <a:spAutoFit/>
          </a:bodyPr>
          <a:lstStyle/>
          <a:p>
            <a:pPr marL="304810" indent="-304810" algn="l">
              <a:lnSpc>
                <a:spcPct val="150000"/>
              </a:lnSpc>
              <a:buFont typeface="Arial" panose="020B0604020202020204" pitchFamily="34" charset="0"/>
              <a:buChar char="•"/>
            </a:pPr>
            <a:r>
              <a:rPr lang="it-IT" sz="1920" dirty="0"/>
              <a:t>Delta Tables are an evolution of the Parquet File</a:t>
            </a:r>
          </a:p>
          <a:p>
            <a:pPr marL="304810" indent="-304810" algn="l">
              <a:lnSpc>
                <a:spcPct val="150000"/>
              </a:lnSpc>
              <a:buFont typeface="Arial" panose="020B0604020202020204" pitchFamily="34" charset="0"/>
              <a:buChar char="•"/>
            </a:pPr>
            <a:endParaRPr lang="it-IT" sz="1920" dirty="0"/>
          </a:p>
          <a:p>
            <a:pPr marL="304810" indent="-304810" algn="l">
              <a:lnSpc>
                <a:spcPct val="150000"/>
              </a:lnSpc>
              <a:buFont typeface="Arial" panose="020B0604020202020204" pitchFamily="34" charset="0"/>
              <a:buChar char="•"/>
            </a:pPr>
            <a:r>
              <a:rPr lang="it-IT" sz="1920" dirty="0"/>
              <a:t>ACID Compliant</a:t>
            </a:r>
          </a:p>
          <a:p>
            <a:pPr marL="304810" indent="-304810" algn="l">
              <a:lnSpc>
                <a:spcPct val="150000"/>
              </a:lnSpc>
              <a:buFont typeface="Arial" panose="020B0604020202020204" pitchFamily="34" charset="0"/>
              <a:buChar char="•"/>
            </a:pPr>
            <a:endParaRPr lang="it-IT" sz="1920" dirty="0"/>
          </a:p>
          <a:p>
            <a:pPr marL="304810" indent="-304810" algn="l">
              <a:lnSpc>
                <a:spcPct val="150000"/>
              </a:lnSpc>
              <a:buFont typeface="Arial" panose="020B0604020202020204" pitchFamily="34" charset="0"/>
              <a:buChar char="•"/>
            </a:pPr>
            <a:r>
              <a:rPr lang="it-IT" sz="1920" dirty="0"/>
              <a:t>Track metadata</a:t>
            </a:r>
          </a:p>
          <a:p>
            <a:pPr marL="304810" indent="-304810" algn="l">
              <a:lnSpc>
                <a:spcPct val="150000"/>
              </a:lnSpc>
              <a:buFont typeface="Arial" panose="020B0604020202020204" pitchFamily="34" charset="0"/>
              <a:buChar char="•"/>
            </a:pPr>
            <a:endParaRPr lang="it-IT" sz="1920" dirty="0"/>
          </a:p>
          <a:p>
            <a:pPr marL="304810" indent="-304810" algn="l">
              <a:lnSpc>
                <a:spcPct val="150000"/>
              </a:lnSpc>
              <a:buFont typeface="Arial" panose="020B0604020202020204" pitchFamily="34" charset="0"/>
              <a:buChar char="•"/>
            </a:pPr>
            <a:r>
              <a:rPr lang="it-IT" sz="1920" dirty="0"/>
              <a:t>Robust Data Store</a:t>
            </a:r>
          </a:p>
          <a:p>
            <a:pPr marL="304810" indent="-304810" algn="l">
              <a:lnSpc>
                <a:spcPct val="150000"/>
              </a:lnSpc>
              <a:buFont typeface="Arial" panose="020B0604020202020204" pitchFamily="34" charset="0"/>
              <a:buChar char="•"/>
            </a:pPr>
            <a:endParaRPr lang="it-IT" sz="1920" dirty="0"/>
          </a:p>
          <a:p>
            <a:pPr marL="304810" indent="-304810" algn="l">
              <a:lnSpc>
                <a:spcPct val="150000"/>
              </a:lnSpc>
              <a:buFont typeface="Arial" panose="020B0604020202020204" pitchFamily="34" charset="0"/>
              <a:buChar char="•"/>
            </a:pPr>
            <a:r>
              <a:rPr lang="it-IT" sz="1920" dirty="0"/>
              <a:t>Disegned to work with Spark</a:t>
            </a:r>
          </a:p>
          <a:p>
            <a:pPr marL="304810" indent="-304810" algn="l">
              <a:lnSpc>
                <a:spcPct val="150000"/>
              </a:lnSpc>
              <a:buFont typeface="Arial" panose="020B0604020202020204" pitchFamily="34" charset="0"/>
              <a:buChar char="•"/>
            </a:pPr>
            <a:endParaRPr lang="it-IT" sz="1920" dirty="0"/>
          </a:p>
          <a:p>
            <a:pPr marL="304810" indent="-304810" algn="l">
              <a:lnSpc>
                <a:spcPct val="150000"/>
              </a:lnSpc>
              <a:buFont typeface="Arial" panose="020B0604020202020204" pitchFamily="34" charset="0"/>
              <a:buChar char="•"/>
            </a:pPr>
            <a:r>
              <a:rPr lang="it-IT" sz="1920" dirty="0"/>
              <a:t>Time Travel</a:t>
            </a:r>
          </a:p>
        </p:txBody>
      </p:sp>
      <p:pic>
        <p:nvPicPr>
          <p:cNvPr id="8" name="Picture 7">
            <a:extLst>
              <a:ext uri="{FF2B5EF4-FFF2-40B4-BE49-F238E27FC236}">
                <a16:creationId xmlns:a16="http://schemas.microsoft.com/office/drawing/2014/main" id="{B9D9E5D4-CC37-685D-1946-AAF0DDB869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57679" y="3565009"/>
            <a:ext cx="3747974" cy="2623582"/>
          </a:xfrm>
          <a:prstGeom prst="rect">
            <a:avLst/>
          </a:prstGeom>
        </p:spPr>
      </p:pic>
    </p:spTree>
    <p:extLst>
      <p:ext uri="{BB962C8B-B14F-4D97-AF65-F5344CB8AC3E}">
        <p14:creationId xmlns:p14="http://schemas.microsoft.com/office/powerpoint/2010/main" val="4258842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F29BF5A-9C61-B55C-DCFA-5D18E1A58E0D}"/>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84A2FBEB-57A3-F1AF-7F4D-5385C9D87E06}"/>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B98A6CBB-3B86-DAEB-B078-09D953B68DB3}"/>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742674" y="4574381"/>
            <a:ext cx="5519451"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Create Delta Tables</a:t>
            </a:r>
          </a:p>
        </p:txBody>
      </p:sp>
    </p:spTree>
    <p:extLst>
      <p:ext uri="{BB962C8B-B14F-4D97-AF65-F5344CB8AC3E}">
        <p14:creationId xmlns:p14="http://schemas.microsoft.com/office/powerpoint/2010/main" val="913134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0F8725A-80BC-25B1-B3FE-BDAF02246B1F}"/>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CDF9A446-5630-0321-BAC2-81237214C129}"/>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427B5A9C-EAAF-4141-3407-96F1055A3DD0}"/>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5269101" y="4664312"/>
            <a:ext cx="2466598"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Notebooks</a:t>
            </a:r>
          </a:p>
        </p:txBody>
      </p:sp>
    </p:spTree>
    <p:extLst>
      <p:ext uri="{BB962C8B-B14F-4D97-AF65-F5344CB8AC3E}">
        <p14:creationId xmlns:p14="http://schemas.microsoft.com/office/powerpoint/2010/main" val="34118955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E3C228-7B2E-7CB6-D2D4-A384A90D8D82}"/>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6F4C2ED4-6B5E-A049-FC33-776C0D82EC22}"/>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D75339AC-310F-1DD7-31A4-E495076BE59A}"/>
              </a:ext>
            </a:extLst>
          </p:cNvPr>
          <p:cNvSpPr>
            <a:spLocks noGrp="1"/>
          </p:cNvSpPr>
          <p:nvPr>
            <p:ph type="body" sz="quarter" idx="16"/>
          </p:nvPr>
        </p:nvSpPr>
        <p:spPr/>
        <p:txBody>
          <a:bodyPr/>
          <a:lstStyle/>
          <a:p>
            <a:endParaRPr lang="en-IT"/>
          </a:p>
        </p:txBody>
      </p:sp>
      <p:sp>
        <p:nvSpPr>
          <p:cNvPr id="3" name="Title 2">
            <a:extLst>
              <a:ext uri="{FF2B5EF4-FFF2-40B4-BE49-F238E27FC236}">
                <a16:creationId xmlns:a16="http://schemas.microsoft.com/office/drawing/2014/main" id="{AEFB95C0-2EF9-4A71-2677-0FF874BE96CD}"/>
              </a:ext>
            </a:extLst>
          </p:cNvPr>
          <p:cNvSpPr>
            <a:spLocks noGrp="1"/>
          </p:cNvSpPr>
          <p:nvPr>
            <p:ph type="title" idx="4294967295"/>
          </p:nvPr>
        </p:nvSpPr>
        <p:spPr>
          <a:xfrm>
            <a:off x="2533135" y="696484"/>
            <a:ext cx="12138025" cy="525462"/>
          </a:xfrm>
        </p:spPr>
        <p:txBody>
          <a:bodyPr>
            <a:normAutofit fontScale="90000"/>
          </a:bodyPr>
          <a:lstStyle/>
          <a:p>
            <a:r>
              <a:rPr lang="it-IT" dirty="0" err="1"/>
              <a:t>What</a:t>
            </a:r>
            <a:r>
              <a:rPr lang="it-IT" dirty="0"/>
              <a:t> are Notebooks?</a:t>
            </a:r>
          </a:p>
        </p:txBody>
      </p:sp>
      <p:sp>
        <p:nvSpPr>
          <p:cNvPr id="5" name="TextBox 4">
            <a:extLst>
              <a:ext uri="{FF2B5EF4-FFF2-40B4-BE49-F238E27FC236}">
                <a16:creationId xmlns:a16="http://schemas.microsoft.com/office/drawing/2014/main" id="{EF85E40D-E112-A714-8C8A-67094DF50EA9}"/>
              </a:ext>
            </a:extLst>
          </p:cNvPr>
          <p:cNvSpPr txBox="1"/>
          <p:nvPr/>
        </p:nvSpPr>
        <p:spPr>
          <a:xfrm>
            <a:off x="433167" y="2440684"/>
            <a:ext cx="12138464" cy="5796908"/>
          </a:xfrm>
          <a:prstGeom prst="rect">
            <a:avLst/>
          </a:prstGeom>
          <a:noFill/>
        </p:spPr>
        <p:txBody>
          <a:bodyPr wrap="square" rtlCol="0">
            <a:spAutoFit/>
          </a:bodyPr>
          <a:lstStyle/>
          <a:p>
            <a:pPr marL="304810" indent="-304810">
              <a:lnSpc>
                <a:spcPct val="150000"/>
              </a:lnSpc>
              <a:buFont typeface="Arial" panose="020B0604020202020204" pitchFamily="34" charset="0"/>
              <a:buChar char="•"/>
            </a:pPr>
            <a:r>
              <a:rPr lang="it-IT" sz="1920" dirty="0"/>
              <a:t>Primary toolfor developing code and presenting results</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Users can write code and send it to the Clusters and show immediatly the results</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Supports Real Time Coauthoring</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Supports multiple language, even inside a single notebook</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Automatic Versioning</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Built-in data visualizations</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Completely in text format, versionable in git too</a:t>
            </a:r>
          </a:p>
        </p:txBody>
      </p:sp>
    </p:spTree>
    <p:extLst>
      <p:ext uri="{BB962C8B-B14F-4D97-AF65-F5344CB8AC3E}">
        <p14:creationId xmlns:p14="http://schemas.microsoft.com/office/powerpoint/2010/main" val="352591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9979F2-EA40-AC2E-EB17-D7E9C27F7E68}"/>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3FF8F2D3-C3F6-2958-A526-6685C21DBD4E}"/>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3721A02A-5CC3-8C2E-2D15-BE3344BEC8BD}"/>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5890429" y="4651955"/>
            <a:ext cx="1223941"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SQL</a:t>
            </a:r>
          </a:p>
        </p:txBody>
      </p:sp>
    </p:spTree>
    <p:extLst>
      <p:ext uri="{BB962C8B-B14F-4D97-AF65-F5344CB8AC3E}">
        <p14:creationId xmlns:p14="http://schemas.microsoft.com/office/powerpoint/2010/main" val="732567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283D8F-F6C1-3E5E-C448-648510CC8741}"/>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B8092075-EA9C-604D-52CF-3D99C757FE63}"/>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A6913ED4-A1EE-F1DC-F1EB-6F3B6241C1BC}"/>
              </a:ext>
            </a:extLst>
          </p:cNvPr>
          <p:cNvSpPr>
            <a:spLocks noGrp="1"/>
          </p:cNvSpPr>
          <p:nvPr>
            <p:ph type="body" sz="quarter" idx="16"/>
          </p:nvPr>
        </p:nvSpPr>
        <p:spPr/>
        <p:txBody>
          <a:bodyPr/>
          <a:lstStyle/>
          <a:p>
            <a:endParaRPr lang="en-IT"/>
          </a:p>
        </p:txBody>
      </p:sp>
      <p:sp>
        <p:nvSpPr>
          <p:cNvPr id="3" name="Title 2">
            <a:extLst>
              <a:ext uri="{FF2B5EF4-FFF2-40B4-BE49-F238E27FC236}">
                <a16:creationId xmlns:a16="http://schemas.microsoft.com/office/drawing/2014/main" id="{AEFB95C0-2EF9-4A71-2677-0FF874BE96CD}"/>
              </a:ext>
            </a:extLst>
          </p:cNvPr>
          <p:cNvSpPr>
            <a:spLocks noGrp="1"/>
          </p:cNvSpPr>
          <p:nvPr>
            <p:ph type="title" idx="4294967295"/>
          </p:nvPr>
        </p:nvSpPr>
        <p:spPr>
          <a:xfrm>
            <a:off x="2780271" y="622344"/>
            <a:ext cx="6502400" cy="525462"/>
          </a:xfrm>
        </p:spPr>
        <p:txBody>
          <a:bodyPr>
            <a:normAutofit fontScale="90000"/>
          </a:bodyPr>
          <a:lstStyle/>
          <a:p>
            <a:r>
              <a:rPr lang="it-IT" dirty="0" err="1"/>
              <a:t>What</a:t>
            </a:r>
            <a:r>
              <a:rPr lang="it-IT" dirty="0"/>
              <a:t> </a:t>
            </a:r>
            <a:r>
              <a:rPr lang="it-IT" dirty="0" err="1"/>
              <a:t>is</a:t>
            </a:r>
            <a:r>
              <a:rPr lang="it-IT" dirty="0"/>
              <a:t> </a:t>
            </a:r>
            <a:r>
              <a:rPr lang="it-IT" dirty="0" err="1"/>
              <a:t>Databricks</a:t>
            </a:r>
            <a:r>
              <a:rPr lang="it-IT" dirty="0"/>
              <a:t> SQL?</a:t>
            </a:r>
          </a:p>
        </p:txBody>
      </p:sp>
      <p:sp>
        <p:nvSpPr>
          <p:cNvPr id="5" name="TextBox 4">
            <a:extLst>
              <a:ext uri="{FF2B5EF4-FFF2-40B4-BE49-F238E27FC236}">
                <a16:creationId xmlns:a16="http://schemas.microsoft.com/office/drawing/2014/main" id="{EF85E40D-E112-A714-8C8A-67094DF50EA9}"/>
              </a:ext>
            </a:extLst>
          </p:cNvPr>
          <p:cNvSpPr txBox="1"/>
          <p:nvPr/>
        </p:nvSpPr>
        <p:spPr>
          <a:xfrm>
            <a:off x="433168" y="2067254"/>
            <a:ext cx="12138464" cy="6240106"/>
          </a:xfrm>
          <a:prstGeom prst="rect">
            <a:avLst/>
          </a:prstGeom>
          <a:noFill/>
        </p:spPr>
        <p:txBody>
          <a:bodyPr wrap="square" rtlCol="0">
            <a:spAutoFit/>
          </a:bodyPr>
          <a:lstStyle/>
          <a:p>
            <a:pPr marL="304810" indent="-304810">
              <a:lnSpc>
                <a:spcPct val="150000"/>
              </a:lnSpc>
              <a:buFont typeface="Arial" panose="020B0604020202020204" pitchFamily="34" charset="0"/>
              <a:buChar char="•"/>
            </a:pPr>
            <a:r>
              <a:rPr lang="it-IT" sz="1920" dirty="0"/>
              <a:t>Databricks relies on Spark, that have native SQL support</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Using SQL Queries it is possible to interact with data, without deep knowledge of programming languages</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Using SQL Editor and SQL Warehouse it is possible to interact with the data with a easier approach than the Notebooks</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The output of the queries can be showed in different ways, like tables and graphs, and downloaded to local</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Used queries can be saved like the notebooks</a:t>
            </a:r>
          </a:p>
          <a:p>
            <a:pPr marL="304810" indent="-304810">
              <a:lnSpc>
                <a:spcPct val="150000"/>
              </a:lnSpc>
              <a:buFont typeface="Arial" panose="020B0604020202020204" pitchFamily="34" charset="0"/>
              <a:buChar char="•"/>
            </a:pPr>
            <a:endParaRPr lang="it-IT" sz="1920" dirty="0"/>
          </a:p>
          <a:p>
            <a:pPr marL="304810" indent="-304810">
              <a:lnSpc>
                <a:spcPct val="150000"/>
              </a:lnSpc>
              <a:buFont typeface="Arial" panose="020B0604020202020204" pitchFamily="34" charset="0"/>
              <a:buChar char="•"/>
            </a:pPr>
            <a:r>
              <a:rPr lang="it-IT" sz="1920" dirty="0"/>
              <a:t>It is possible to create functions that use more sql queries in one</a:t>
            </a:r>
          </a:p>
        </p:txBody>
      </p:sp>
    </p:spTree>
    <p:extLst>
      <p:ext uri="{BB962C8B-B14F-4D97-AF65-F5344CB8AC3E}">
        <p14:creationId xmlns:p14="http://schemas.microsoft.com/office/powerpoint/2010/main" val="1415249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CD76DCC-E8C0-79C5-A206-DA52C330E9F7}"/>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F8B9D075-FFE7-3FD0-D753-EDC8D4FE3B8F}"/>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45268475-B69C-0486-1F3D-74404CB87C64}"/>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4272005" y="4574381"/>
            <a:ext cx="4460789"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Query the Data</a:t>
            </a:r>
          </a:p>
        </p:txBody>
      </p:sp>
    </p:spTree>
    <p:extLst>
      <p:ext uri="{BB962C8B-B14F-4D97-AF65-F5344CB8AC3E}">
        <p14:creationId xmlns:p14="http://schemas.microsoft.com/office/powerpoint/2010/main" val="919871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35E281D-77E7-8277-C233-7A3D07C2BC14}"/>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56849D75-6CA0-8492-F33B-169AB237276D}"/>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0DF57C67-01C4-DCA3-583E-82438D81CD2A}"/>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987800" y="4411320"/>
            <a:ext cx="5029200"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Medallion Architecture</a:t>
            </a:r>
          </a:p>
        </p:txBody>
      </p:sp>
    </p:spTree>
    <p:extLst>
      <p:ext uri="{BB962C8B-B14F-4D97-AF65-F5344CB8AC3E}">
        <p14:creationId xmlns:p14="http://schemas.microsoft.com/office/powerpoint/2010/main" val="31798958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6D92CAC-F56C-CC31-9778-7CE8D0F6D144}"/>
              </a:ext>
            </a:extLst>
          </p:cNvPr>
          <p:cNvSpPr txBox="1"/>
          <p:nvPr/>
        </p:nvSpPr>
        <p:spPr>
          <a:xfrm>
            <a:off x="980248" y="2921212"/>
            <a:ext cx="5084018" cy="1689758"/>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Overview  of Medallion Architecture</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Databricks Medallion Architecture  is a layered data management framework that facilitates the organization  and processing of data across various stages for optimal usability.</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843B5838-F63B-FC4D-503F-C6B649E57EAE}"/>
              </a:ext>
            </a:extLst>
          </p:cNvPr>
          <p:cNvSpPr txBox="1"/>
          <p:nvPr/>
        </p:nvSpPr>
        <p:spPr>
          <a:xfrm>
            <a:off x="835906" y="5788555"/>
            <a:ext cx="5397628" cy="1689822"/>
          </a:xfrm>
          <a:prstGeom prst="rect">
            <a:avLst/>
          </a:prstGeom>
        </p:spPr>
        <p:txBody>
          <a:bodyPr wrap="square" lIns="0" tIns="0" rIns="0" bIns="0">
            <a:spAutoFit/>
          </a:bodyPr>
          <a:lstStyle>
            <a:lvl1pPr marL="158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Importance  in Data Lakes</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This architecture supports the creation of a robust data lake, enabling diverse analytics capabilities and fostering  collaboration across data­ driven teams </a:t>
            </a:r>
            <a:r>
              <a:rPr lang="en-US" altLang="en-US" sz="1920" b="0" dirty="0">
                <a:solidFill>
                  <a:srgbClr val="2A2A2A"/>
                </a:solidFill>
                <a:latin typeface="Arial" panose="020B0604020202020204" pitchFamily="34" charset="0"/>
              </a:rPr>
              <a:t>.</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FD503F0A-B6BD-6DD5-A683-A938FDCE2943}"/>
              </a:ext>
            </a:extLst>
          </p:cNvPr>
          <p:cNvSpPr txBox="1"/>
          <p:nvPr/>
        </p:nvSpPr>
        <p:spPr>
          <a:xfrm>
            <a:off x="7079873" y="2921212"/>
            <a:ext cx="5037639" cy="2029595"/>
          </a:xfrm>
          <a:prstGeom prst="rect">
            <a:avLst/>
          </a:prstGeom>
        </p:spPr>
        <p:txBody>
          <a:bodyPr wrap="square" lIns="0" tIns="0" rIns="0" bIns="0">
            <a:spAutoFit/>
          </a:bodyPr>
          <a:lstStyle>
            <a:lvl1pPr marL="254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Objectives of the Model</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The architecture aims to enhance data integration, improve data quality, and streamline analytics by categorizing data into distinct stages based on its readiness for analysis.</a:t>
            </a:r>
            <a:endParaRPr lang="en-US" altLang="en-US" sz="1920" b="0" dirty="0">
              <a:latin typeface="Arial" panose="020B0604020202020204" pitchFamily="34" charset="0"/>
            </a:endParaRPr>
          </a:p>
        </p:txBody>
      </p:sp>
      <p:sp>
        <p:nvSpPr>
          <p:cNvPr id="7" name="object 7">
            <a:extLst>
              <a:ext uri="{FF2B5EF4-FFF2-40B4-BE49-F238E27FC236}">
                <a16:creationId xmlns:a16="http://schemas.microsoft.com/office/drawing/2014/main" id="{7517DB67-049A-09DA-C224-088744EDCD7E}"/>
              </a:ext>
            </a:extLst>
          </p:cNvPr>
          <p:cNvSpPr txBox="1"/>
          <p:nvPr/>
        </p:nvSpPr>
        <p:spPr>
          <a:xfrm>
            <a:off x="6910604" y="5788555"/>
            <a:ext cx="5366708" cy="1689758"/>
          </a:xfrm>
          <a:prstGeom prst="rect">
            <a:avLst/>
          </a:prstGeom>
        </p:spPr>
        <p:txBody>
          <a:bodyPr wrap="square" lIns="0" tIns="0" rIns="0" bIns="0">
            <a:spAutoFit/>
          </a:bodyPr>
          <a:lstStyle>
            <a:lvl1pPr marL="31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Structural Framework</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The Medallion Architecture  consists of three primary layers - Bronze, Silver, and Gold - each responsible for specific data processing tasks essential for a comprehensive  data strategy.</a:t>
            </a:r>
            <a:endParaRPr lang="en-US" altLang="en-US" sz="1920" b="0" dirty="0">
              <a:latin typeface="Arial" panose="020B0604020202020204" pitchFamily="34" charset="0"/>
            </a:endParaRPr>
          </a:p>
        </p:txBody>
      </p:sp>
      <p:sp>
        <p:nvSpPr>
          <p:cNvPr id="2" name="Text Placeholder 1">
            <a:extLst>
              <a:ext uri="{FF2B5EF4-FFF2-40B4-BE49-F238E27FC236}">
                <a16:creationId xmlns:a16="http://schemas.microsoft.com/office/drawing/2014/main" id="{2DC7A4BE-762B-8E7C-D5E1-7AA8B235C6CB}"/>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5F0F41E1-E24A-8AD1-DFC2-34E7D1BF860E}"/>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BAF92FAE-EE83-7CE1-F34E-D7A7BF09324E}"/>
              </a:ext>
            </a:extLst>
          </p:cNvPr>
          <p:cNvSpPr>
            <a:spLocks noGrp="1"/>
          </p:cNvSpPr>
          <p:nvPr>
            <p:ph type="body" sz="quarter" idx="16"/>
          </p:nvPr>
        </p:nvSpPr>
        <p:spPr/>
        <p:txBody>
          <a:bodyPr/>
          <a:lstStyle/>
          <a:p>
            <a:endParaRPr lang="en-IT"/>
          </a:p>
        </p:txBody>
      </p:sp>
      <p:sp>
        <p:nvSpPr>
          <p:cNvPr id="11" name="Title 10">
            <a:extLst>
              <a:ext uri="{FF2B5EF4-FFF2-40B4-BE49-F238E27FC236}">
                <a16:creationId xmlns:a16="http://schemas.microsoft.com/office/drawing/2014/main" id="{82D51AD1-8C24-4AD9-DA74-E5317281ED4A}"/>
              </a:ext>
            </a:extLst>
          </p:cNvPr>
          <p:cNvSpPr>
            <a:spLocks noGrp="1"/>
          </p:cNvSpPr>
          <p:nvPr>
            <p:ph type="title" idx="4294967295"/>
          </p:nvPr>
        </p:nvSpPr>
        <p:spPr>
          <a:xfrm>
            <a:off x="2842054" y="597630"/>
            <a:ext cx="3015049" cy="525462"/>
          </a:xfrm>
        </p:spPr>
        <p:txBody>
          <a:bodyPr>
            <a:normAutofit fontScale="90000"/>
          </a:bodyPr>
          <a:lstStyle/>
          <a:p>
            <a:r>
              <a:rPr lang="en-US" dirty="0"/>
              <a:t>Key Points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2052" name="Picture 4" descr="Data Engineer vs Data Scientist vs Business Analyst | by Kevin Schmidt |  Towards Data Science">
            <a:extLst>
              <a:ext uri="{FF2B5EF4-FFF2-40B4-BE49-F238E27FC236}">
                <a16:creationId xmlns:a16="http://schemas.microsoft.com/office/drawing/2014/main" id="{E6645045-4DBD-C870-ED15-7F77E3C058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692" y="3014429"/>
            <a:ext cx="8731416" cy="522048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9A57069-F767-A12A-C84D-FAD5362CBDDA}"/>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1C530B66-E7A7-4C66-67EC-7430C039E4FA}"/>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56C79414-24DE-0235-74B7-C316FD75E520}"/>
              </a:ext>
            </a:extLst>
          </p:cNvPr>
          <p:cNvSpPr>
            <a:spLocks noGrp="1"/>
          </p:cNvSpPr>
          <p:nvPr>
            <p:ph type="body" sz="quarter" idx="16"/>
          </p:nvPr>
        </p:nvSpPr>
        <p:spPr/>
        <p:txBody>
          <a:bodyPr/>
          <a:lstStyle/>
          <a:p>
            <a:endParaRPr lang="en-IT"/>
          </a:p>
        </p:txBody>
      </p:sp>
      <p:sp>
        <p:nvSpPr>
          <p:cNvPr id="4" name="Google Shape;361;p40">
            <a:extLst>
              <a:ext uri="{FF2B5EF4-FFF2-40B4-BE49-F238E27FC236}">
                <a16:creationId xmlns:a16="http://schemas.microsoft.com/office/drawing/2014/main" id="{30635238-FA00-516D-E66C-F74F08CA611F}"/>
              </a:ext>
            </a:extLst>
          </p:cNvPr>
          <p:cNvSpPr txBox="1">
            <a:spLocks noGrp="1"/>
          </p:cNvSpPr>
          <p:nvPr>
            <p:ph type="title"/>
          </p:nvPr>
        </p:nvSpPr>
        <p:spPr>
          <a:xfrm>
            <a:off x="2743200" y="1518689"/>
            <a:ext cx="9367838" cy="886373"/>
          </a:xfrm>
          <a:prstGeom prst="rect">
            <a:avLst/>
          </a:prstGeom>
        </p:spPr>
        <p:txBody>
          <a:bodyPr spcFirstLastPara="1" vert="horz" wrap="square" lIns="130027" tIns="130027" rIns="130027" bIns="130027" rtlCol="0" anchor="b" anchorCtr="0">
            <a:noAutofit/>
          </a:bodyPr>
          <a:lstStyle/>
          <a:p>
            <a:r>
              <a:rPr lang="it" dirty="0"/>
              <a:t>3 jobs to rule them all</a:t>
            </a:r>
            <a:endParaRPr dirty="0"/>
          </a:p>
        </p:txBody>
      </p:sp>
    </p:spTree>
    <p:extLst>
      <p:ext uri="{BB962C8B-B14F-4D97-AF65-F5344CB8AC3E}">
        <p14:creationId xmlns:p14="http://schemas.microsoft.com/office/powerpoint/2010/main" val="863918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E9F697C-AA7E-DA97-1F82-9E44F97320CF}"/>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DAC94048-0FAC-5D98-FD8F-C9AA8C467365}"/>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CB34E8EB-9780-9EF2-ED52-D0B9301C2F69}"/>
              </a:ext>
            </a:extLst>
          </p:cNvPr>
          <p:cNvSpPr>
            <a:spLocks noGrp="1"/>
          </p:cNvSpPr>
          <p:nvPr>
            <p:ph type="body" sz="quarter" idx="16"/>
          </p:nvPr>
        </p:nvSpPr>
        <p:spPr/>
        <p:txBody>
          <a:bodyPr/>
          <a:lstStyle/>
          <a:p>
            <a:endParaRPr lang="en-IT"/>
          </a:p>
        </p:txBody>
      </p:sp>
      <p:sp>
        <p:nvSpPr>
          <p:cNvPr id="2" name="Title 1">
            <a:extLst>
              <a:ext uri="{FF2B5EF4-FFF2-40B4-BE49-F238E27FC236}">
                <a16:creationId xmlns:a16="http://schemas.microsoft.com/office/drawing/2014/main" id="{09C40BCE-A95C-CDEC-4EB0-9357CFA72524}"/>
              </a:ext>
            </a:extLst>
          </p:cNvPr>
          <p:cNvSpPr>
            <a:spLocks noGrp="1"/>
          </p:cNvSpPr>
          <p:nvPr>
            <p:ph type="title" idx="4294967295"/>
          </p:nvPr>
        </p:nvSpPr>
        <p:spPr>
          <a:xfrm>
            <a:off x="2730843" y="480104"/>
            <a:ext cx="6215449" cy="525462"/>
          </a:xfrm>
        </p:spPr>
        <p:txBody>
          <a:bodyPr>
            <a:normAutofit fontScale="90000"/>
          </a:bodyPr>
          <a:lstStyle/>
          <a:p>
            <a:r>
              <a:rPr lang="it-IT" dirty="0"/>
              <a:t>Medallion Architecture</a:t>
            </a:r>
          </a:p>
        </p:txBody>
      </p:sp>
      <p:pic>
        <p:nvPicPr>
          <p:cNvPr id="6" name="Picture 2" descr="What is a Medallion Architecture?">
            <a:extLst>
              <a:ext uri="{FF2B5EF4-FFF2-40B4-BE49-F238E27FC236}">
                <a16:creationId xmlns:a16="http://schemas.microsoft.com/office/drawing/2014/main" id="{B99BBEFF-D8A4-F7DD-58CF-AE66BD0241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718" r="-2606" b="4607"/>
          <a:stretch/>
        </p:blipFill>
        <p:spPr bwMode="auto">
          <a:xfrm>
            <a:off x="584371" y="2917370"/>
            <a:ext cx="11836057" cy="43073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0407641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8AD2C0-4698-AEA4-DCDE-9251918B9462}"/>
              </a:ext>
            </a:extLst>
          </p:cNvPr>
          <p:cNvSpPr>
            <a:spLocks noGrp="1"/>
          </p:cNvSpPr>
          <p:nvPr>
            <p:ph type="body" sz="quarter" idx="15"/>
          </p:nvPr>
        </p:nvSpPr>
        <p:spPr/>
        <p:txBody>
          <a:bodyPr/>
          <a:lstStyle/>
          <a:p>
            <a:endParaRPr lang="en-IT"/>
          </a:p>
        </p:txBody>
      </p:sp>
      <p:sp>
        <p:nvSpPr>
          <p:cNvPr id="9" name="Text Placeholder 8">
            <a:extLst>
              <a:ext uri="{FF2B5EF4-FFF2-40B4-BE49-F238E27FC236}">
                <a16:creationId xmlns:a16="http://schemas.microsoft.com/office/drawing/2014/main" id="{C1C729DF-D876-9624-33DB-C76C866AE1B8}"/>
              </a:ext>
            </a:extLst>
          </p:cNvPr>
          <p:cNvSpPr>
            <a:spLocks noGrp="1"/>
          </p:cNvSpPr>
          <p:nvPr>
            <p:ph type="body" sz="quarter" idx="17"/>
          </p:nvPr>
        </p:nvSpPr>
        <p:spPr/>
        <p:txBody>
          <a:bodyPr/>
          <a:lstStyle/>
          <a:p>
            <a:endParaRPr lang="en-IT"/>
          </a:p>
        </p:txBody>
      </p:sp>
      <p:sp>
        <p:nvSpPr>
          <p:cNvPr id="8" name="Text Placeholder 7">
            <a:extLst>
              <a:ext uri="{FF2B5EF4-FFF2-40B4-BE49-F238E27FC236}">
                <a16:creationId xmlns:a16="http://schemas.microsoft.com/office/drawing/2014/main" id="{FF098833-17BF-446A-D367-B4ACE744E72E}"/>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F8D68E69-0CE2-64BA-642B-20B0CBFAB7FE}"/>
              </a:ext>
            </a:extLst>
          </p:cNvPr>
          <p:cNvSpPr>
            <a:spLocks noGrp="1"/>
          </p:cNvSpPr>
          <p:nvPr>
            <p:ph type="ctrTitle" idx="4294967295"/>
          </p:nvPr>
        </p:nvSpPr>
        <p:spPr>
          <a:xfrm>
            <a:off x="2790121" y="598488"/>
            <a:ext cx="3585652" cy="608012"/>
          </a:xfrm>
        </p:spPr>
        <p:txBody>
          <a:bodyPr>
            <a:normAutofit fontScale="90000"/>
          </a:bodyPr>
          <a:lstStyle/>
          <a:p>
            <a:r>
              <a:rPr lang="en-US" dirty="0"/>
              <a:t>Bronze Layer</a:t>
            </a:r>
          </a:p>
        </p:txBody>
      </p:sp>
      <p:sp>
        <p:nvSpPr>
          <p:cNvPr id="7" name="object 7">
            <a:extLst>
              <a:ext uri="{FF2B5EF4-FFF2-40B4-BE49-F238E27FC236}">
                <a16:creationId xmlns:a16="http://schemas.microsoft.com/office/drawing/2014/main" id="{3C7B93A8-49A2-9CF0-D866-716195D35279}"/>
              </a:ext>
            </a:extLst>
          </p:cNvPr>
          <p:cNvSpPr>
            <a:spLocks noGrp="1"/>
          </p:cNvSpPr>
          <p:nvPr>
            <p:ph type="ftr" sz="quarter" idx="4294967295"/>
          </p:nvPr>
        </p:nvSpPr>
        <p:spPr>
          <a:xfrm>
            <a:off x="0" y="0"/>
            <a:ext cx="0" cy="1206500"/>
          </a:xfrm>
          <a:prstGeom prst="rect">
            <a:avLst/>
          </a:prstGeom>
        </p:spPr>
        <p:txBody>
          <a:bodyPr vert="horz" wrap="square" lIns="0" tIns="0" rIns="0" bIns="0" rtlCol="0">
            <a:spAutoFit/>
          </a:bodyPr>
          <a:lstStyle>
            <a:defPPr>
              <a:defRPr lang="de-DE"/>
            </a:defPPr>
            <a:lvl1pPr marL="13547" algn="l" rtl="0" fontAlgn="auto">
              <a:spcBef>
                <a:spcPts val="0"/>
              </a:spcBef>
              <a:spcAft>
                <a:spcPts val="0"/>
              </a:spcAft>
              <a:defRPr sz="1120" b="1" i="0" kern="1200" spc="117" dirty="0">
                <a:solidFill>
                  <a:srgbClr val="6785BF"/>
                </a:solidFill>
                <a:latin typeface="Arial"/>
                <a:ea typeface="+mn-ea"/>
                <a:cs typeface="Arial"/>
              </a:defRPr>
            </a:lvl1pPr>
            <a:lvl2pPr marL="487695"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75390"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463086"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950781" algn="l" rtl="0" fontAlgn="base">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438476" algn="l" defTabSz="97539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926171" algn="l" defTabSz="97539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413867" algn="l" defTabSz="97539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901562" algn="l" defTabSz="97539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defRPr/>
            </a:pPr>
            <a:r>
              <a:rPr lang="en-US"/>
              <a:t>NTTDaTa</a:t>
            </a:r>
            <a:endParaRPr/>
          </a:p>
        </p:txBody>
      </p:sp>
      <p:sp>
        <p:nvSpPr>
          <p:cNvPr id="3" name="object 3">
            <a:extLst>
              <a:ext uri="{FF2B5EF4-FFF2-40B4-BE49-F238E27FC236}">
                <a16:creationId xmlns:a16="http://schemas.microsoft.com/office/drawing/2014/main" id="{5B666E9E-84AD-765D-8FC2-137697AA2779}"/>
              </a:ext>
            </a:extLst>
          </p:cNvPr>
          <p:cNvSpPr txBox="1"/>
          <p:nvPr/>
        </p:nvSpPr>
        <p:spPr>
          <a:xfrm>
            <a:off x="581476" y="2875171"/>
            <a:ext cx="5305121" cy="1689822"/>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Purpose of the Bronze Layer</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This foundational  layer serves to capture all incoming data, irrespective of its format </a:t>
            </a:r>
            <a:r>
              <a:rPr lang="en-US" altLang="en-US" sz="1920" b="0" dirty="0">
                <a:solidFill>
                  <a:srgbClr val="313131"/>
                </a:solidFill>
                <a:latin typeface="Arial" panose="020B0604020202020204" pitchFamily="34" charset="0"/>
              </a:rPr>
              <a:t>, </a:t>
            </a:r>
            <a:r>
              <a:rPr lang="en-US" altLang="en-US" sz="1920" b="0" dirty="0">
                <a:solidFill>
                  <a:srgbClr val="030303"/>
                </a:solidFill>
                <a:latin typeface="Arial" panose="020B0604020202020204" pitchFamily="34" charset="0"/>
              </a:rPr>
              <a:t>providing a secure repository for raw information that can later be processed.</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016D145B-9B14-2C31-C311-8A27F742AC6A}"/>
              </a:ext>
            </a:extLst>
          </p:cNvPr>
          <p:cNvSpPr txBox="1"/>
          <p:nvPr/>
        </p:nvSpPr>
        <p:spPr>
          <a:xfrm>
            <a:off x="320969" y="5492528"/>
            <a:ext cx="5826135" cy="1689822"/>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Ingestion Techniques</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Common techniques for data ingestion into the Bronze layer include batch processing, streaming, and event-driven  architectures that accommodate  real-time data influx.</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CEA94B2C-65C2-D710-2C4B-42D9501F89A1}"/>
              </a:ext>
            </a:extLst>
          </p:cNvPr>
          <p:cNvSpPr txBox="1"/>
          <p:nvPr/>
        </p:nvSpPr>
        <p:spPr>
          <a:xfrm>
            <a:off x="6350107" y="2875170"/>
            <a:ext cx="5901610" cy="1689822"/>
          </a:xfrm>
          <a:prstGeom prst="rect">
            <a:avLst/>
          </a:prstGeom>
        </p:spPr>
        <p:txBody>
          <a:bodyPr wrap="square" lIns="0" tIns="0" rIns="0" bIns="0">
            <a:spAutoFit/>
          </a:bodyPr>
          <a:lstStyle>
            <a:lvl1pPr marL="3587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spcBef>
                <a:spcPts val="564"/>
              </a:spcBef>
            </a:pPr>
            <a:r>
              <a:rPr lang="en-US" altLang="en-US" sz="1920" dirty="0">
                <a:solidFill>
                  <a:srgbClr val="030303"/>
                </a:solidFill>
                <a:latin typeface="Arial" panose="020B0604020202020204" pitchFamily="34" charset="0"/>
              </a:rPr>
              <a:t>Types of Data Ingested</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Data entering the Bronze layer can be structured, semi-structured,  or unstructured, including logs, JSON, CSV, and other formats from diverse sources.</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82AF7F2D-EDF9-8FF0-D55A-36FA7A7F3FF5}"/>
              </a:ext>
            </a:extLst>
          </p:cNvPr>
          <p:cNvSpPr txBox="1"/>
          <p:nvPr/>
        </p:nvSpPr>
        <p:spPr>
          <a:xfrm>
            <a:off x="6375772" y="5492528"/>
            <a:ext cx="5852918" cy="1350050"/>
          </a:xfrm>
          <a:prstGeom prst="rect">
            <a:avLst/>
          </a:prstGeom>
        </p:spPr>
        <p:txBody>
          <a:bodyPr wrap="square" lIns="0" tIns="0" rIns="0" bIns="0">
            <a:spAutoFit/>
          </a:bodyPr>
          <a:lstStyle>
            <a:lvl1pPr marL="317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Storage Solutions</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Utilizing robust cloud storage solutions, such as Delta Lake, ensures efficient data storage with scalability and reliability for future processing  needs</a:t>
            </a:r>
            <a:r>
              <a:rPr lang="en-US" altLang="en-US" sz="1920" b="0" dirty="0">
                <a:solidFill>
                  <a:srgbClr val="313131"/>
                </a:solidFill>
                <a:latin typeface="Arial" panose="020B0604020202020204" pitchFamily="34" charset="0"/>
              </a:rPr>
              <a:t>.</a:t>
            </a:r>
            <a:endParaRPr lang="en-US" altLang="en-US" sz="1920" b="0" dirty="0">
              <a:latin typeface="Arial" panose="020B060402020202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672FA0-DFBA-FEC4-6293-4C41DA42FA28}"/>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BD11A357-F0C7-CE73-74FD-AE3292E56DDA}"/>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606AD44D-87B4-A751-A835-0E34B2BBEFF4}"/>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624980" y="537130"/>
            <a:ext cx="3041374" cy="608012"/>
          </a:xfrm>
        </p:spPr>
        <p:txBody>
          <a:bodyPr>
            <a:normAutofit fontScale="90000"/>
          </a:bodyPr>
          <a:lstStyle/>
          <a:p>
            <a:r>
              <a:rPr lang="en-US" dirty="0"/>
              <a:t>Silver Layer</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1350050"/>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Objective of the Silver Layer</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The Silver layer transforms  raw data from the Bronze layer into a structured and cleansed state</a:t>
            </a:r>
            <a:r>
              <a:rPr lang="en-US" altLang="en-US" sz="1920" b="0" dirty="0">
                <a:solidFill>
                  <a:srgbClr val="1F1F1F"/>
                </a:solidFill>
                <a:latin typeface="Arial" panose="020B0604020202020204" pitchFamily="34" charset="0"/>
              </a:rPr>
              <a:t>, </a:t>
            </a:r>
            <a:r>
              <a:rPr lang="en-US" altLang="en-US" sz="1920" b="0" dirty="0">
                <a:solidFill>
                  <a:srgbClr val="030303"/>
                </a:solidFill>
                <a:latin typeface="Arial" panose="020B0604020202020204" pitchFamily="34" charset="0"/>
              </a:rPr>
              <a:t>enhancing data usability and quality for analysis.</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5"/>
            <a:ext cx="5750775" cy="1350050"/>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Transformation  Processes</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Common transformations  include data cleansing, normalization </a:t>
            </a:r>
            <a:r>
              <a:rPr lang="en-US" altLang="en-US" sz="1920" b="0" dirty="0">
                <a:solidFill>
                  <a:srgbClr val="1F1F1F"/>
                </a:solidFill>
                <a:latin typeface="Arial" panose="020B0604020202020204" pitchFamily="34" charset="0"/>
              </a:rPr>
              <a:t>, </a:t>
            </a:r>
            <a:r>
              <a:rPr lang="en-US" altLang="en-US" sz="1920" b="0" dirty="0">
                <a:solidFill>
                  <a:srgbClr val="030303"/>
                </a:solidFill>
                <a:latin typeface="Arial" panose="020B0604020202020204" pitchFamily="34" charset="0"/>
              </a:rPr>
              <a:t>deduplication </a:t>
            </a:r>
            <a:r>
              <a:rPr lang="en-US" altLang="en-US" sz="1920" b="0" dirty="0">
                <a:solidFill>
                  <a:srgbClr val="1F1F1F"/>
                </a:solidFill>
                <a:latin typeface="Arial" panose="020B0604020202020204" pitchFamily="34" charset="0"/>
              </a:rPr>
              <a:t>, </a:t>
            </a:r>
            <a:r>
              <a:rPr lang="en-US" altLang="en-US" sz="1920" b="0" dirty="0">
                <a:solidFill>
                  <a:srgbClr val="030303"/>
                </a:solidFill>
                <a:latin typeface="Arial" panose="020B0604020202020204" pitchFamily="34" charset="0"/>
              </a:rPr>
              <a:t>and enrichment to produce structured datasets that are analysis-ready</a:t>
            </a:r>
            <a:r>
              <a:rPr lang="en-US" altLang="en-US" sz="1920" b="0" dirty="0">
                <a:solidFill>
                  <a:srgbClr val="1F1F1F"/>
                </a:solidFill>
                <a:latin typeface="Arial" panose="020B0604020202020204" pitchFamily="34" charset="0"/>
              </a:rPr>
              <a:t>.</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2"/>
            <a:ext cx="5584528" cy="1689822"/>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Ensuring Data Quality</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Quality assurance techniques are employed here to validate and sanitize data</a:t>
            </a:r>
            <a:r>
              <a:rPr lang="en-US" altLang="en-US" sz="1920" b="0" dirty="0">
                <a:solidFill>
                  <a:srgbClr val="1F1F1F"/>
                </a:solidFill>
                <a:latin typeface="Arial" panose="020B0604020202020204" pitchFamily="34" charset="0"/>
              </a:rPr>
              <a:t>, </a:t>
            </a:r>
            <a:r>
              <a:rPr lang="en-US" altLang="en-US" sz="1920" b="0" dirty="0">
                <a:solidFill>
                  <a:srgbClr val="030303"/>
                </a:solidFill>
                <a:latin typeface="Arial" panose="020B0604020202020204" pitchFamily="34" charset="0"/>
              </a:rPr>
              <a:t>eliminating inconsistencies  and inaccuracies that may hinder later analysis.</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5"/>
            <a:ext cx="5657114" cy="1689822"/>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Application  Scenarios</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This layer supports various use cases such as analytics preparation </a:t>
            </a:r>
            <a:r>
              <a:rPr lang="en-US" altLang="en-US" sz="1920" b="0" dirty="0">
                <a:solidFill>
                  <a:srgbClr val="1F1F1F"/>
                </a:solidFill>
                <a:latin typeface="Arial" panose="020B0604020202020204" pitchFamily="34" charset="0"/>
              </a:rPr>
              <a:t>, </a:t>
            </a:r>
            <a:r>
              <a:rPr lang="en-US" altLang="en-US" sz="1920" b="0" dirty="0">
                <a:solidFill>
                  <a:srgbClr val="030303"/>
                </a:solidFill>
                <a:latin typeface="Arial" panose="020B0604020202020204" pitchFamily="34" charset="0"/>
              </a:rPr>
              <a:t>reporting</a:t>
            </a:r>
            <a:r>
              <a:rPr lang="en-US" altLang="en-US" sz="1920" b="0" dirty="0">
                <a:solidFill>
                  <a:srgbClr val="1F1F1F"/>
                </a:solidFill>
                <a:latin typeface="Arial" panose="020B0604020202020204" pitchFamily="34" charset="0"/>
              </a:rPr>
              <a:t>, </a:t>
            </a:r>
            <a:r>
              <a:rPr lang="en-US" altLang="en-US" sz="1920" b="0" dirty="0">
                <a:solidFill>
                  <a:srgbClr val="030303"/>
                </a:solidFill>
                <a:latin typeface="Arial" panose="020B0604020202020204" pitchFamily="34" charset="0"/>
              </a:rPr>
              <a:t>and machine learning model training </a:t>
            </a:r>
            <a:r>
              <a:rPr lang="en-US" altLang="en-US" sz="1920" b="0" dirty="0">
                <a:solidFill>
                  <a:srgbClr val="1F1F1F"/>
                </a:solidFill>
                <a:latin typeface="Arial" panose="020B0604020202020204" pitchFamily="34" charset="0"/>
              </a:rPr>
              <a:t>, </a:t>
            </a:r>
            <a:r>
              <a:rPr lang="en-US" altLang="en-US" sz="1920" b="0" dirty="0">
                <a:solidFill>
                  <a:srgbClr val="030303"/>
                </a:solidFill>
                <a:latin typeface="Arial" panose="020B0604020202020204" pitchFamily="34" charset="0"/>
              </a:rPr>
              <a:t>ultimately leading to actionable  insights</a:t>
            </a:r>
            <a:r>
              <a:rPr lang="en-US" altLang="en-US" sz="1920" b="0" dirty="0">
                <a:solidFill>
                  <a:srgbClr val="333333"/>
                </a:solidFill>
                <a:latin typeface="Arial" panose="020B0604020202020204" pitchFamily="34" charset="0"/>
              </a:rPr>
              <a:t>.</a:t>
            </a:r>
            <a:endParaRPr lang="en-US" altLang="en-US" sz="1920" b="0" dirty="0">
              <a:latin typeface="Arial" panose="020B0604020202020204"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7CA495-D5C9-FA7F-C432-AF149140DD89}"/>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83601972-7E27-BDDC-121B-662A08CCE9CE}"/>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C8DA9E8A-0DDA-B40C-9E04-A3528B723F70}"/>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790121" y="537129"/>
            <a:ext cx="2974576" cy="608012"/>
          </a:xfrm>
        </p:spPr>
        <p:txBody>
          <a:bodyPr>
            <a:normAutofit fontScale="90000"/>
          </a:bodyPr>
          <a:lstStyle/>
          <a:p>
            <a:r>
              <a:rPr lang="en-US" dirty="0"/>
              <a:t>Gold Layer</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1350050"/>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Role of the Gold Layer</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The Gold layer serves as the final repository for processed and aggregated  data, intended for high-level analytics and decision-making  processes.</a:t>
            </a: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5"/>
            <a:ext cx="5750775" cy="1689822"/>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Aggregation techniques</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Common techniques for data aggregation  include summarization,  statistical analysis, and visualizations  that present datasets in an easily interpretable format for stakeholders.</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2"/>
            <a:ext cx="5584528" cy="1689822"/>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Advantages of aggregated data</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 Data aggregation  in this layer provides comprehensive  analytics insights, enabling organizations to make informed strategic decisions  based on complete datasets </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5"/>
            <a:ext cx="5657114" cy="1689822"/>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Support for Business Intelligence and AI</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The Gold layer is instrumental for feeding  business intelligence tools, guiding organizations toward data-driven strategies and improving operational  performance.</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39633907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5526FD-23E8-E9A3-E72D-CDD391153417}"/>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353EA7E1-1B7F-4999-C2DB-8F212FDEFE3C}"/>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C4BB2287-1EC6-036E-9965-84DCF5B82B80}"/>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2415075" y="4574381"/>
            <a:ext cx="8174650"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Create a Medallion Architecture</a:t>
            </a:r>
          </a:p>
        </p:txBody>
      </p:sp>
    </p:spTree>
    <p:extLst>
      <p:ext uri="{BB962C8B-B14F-4D97-AF65-F5344CB8AC3E}">
        <p14:creationId xmlns:p14="http://schemas.microsoft.com/office/powerpoint/2010/main" val="9126520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DA301D6-11B4-4145-7BDF-A887CB7CA7B4}"/>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E35BA4ED-802E-8F4E-BDB1-E7A7B8EBC05D}"/>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0ED3DEB7-1643-6B90-5DD6-FE39B60E6FFB}"/>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5250069" y="4574381"/>
            <a:ext cx="2504661"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Workflows</a:t>
            </a:r>
          </a:p>
        </p:txBody>
      </p:sp>
    </p:spTree>
    <p:extLst>
      <p:ext uri="{BB962C8B-B14F-4D97-AF65-F5344CB8AC3E}">
        <p14:creationId xmlns:p14="http://schemas.microsoft.com/office/powerpoint/2010/main" val="317016620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D6258C-59AC-4F21-FE05-DD328ED6CA52}"/>
              </a:ext>
            </a:extLst>
          </p:cNvPr>
          <p:cNvSpPr>
            <a:spLocks noGrp="1"/>
          </p:cNvSpPr>
          <p:nvPr>
            <p:ph type="body" sz="quarter" idx="15"/>
          </p:nvPr>
        </p:nvSpPr>
        <p:spPr/>
        <p:txBody>
          <a:bodyPr/>
          <a:lstStyle/>
          <a:p>
            <a:endParaRPr lang="en-IT"/>
          </a:p>
        </p:txBody>
      </p:sp>
      <p:sp>
        <p:nvSpPr>
          <p:cNvPr id="4" name="Text Placeholder 3">
            <a:extLst>
              <a:ext uri="{FF2B5EF4-FFF2-40B4-BE49-F238E27FC236}">
                <a16:creationId xmlns:a16="http://schemas.microsoft.com/office/drawing/2014/main" id="{54E79CCD-9689-BFA9-376B-986B8A17CB45}"/>
              </a:ext>
            </a:extLst>
          </p:cNvPr>
          <p:cNvSpPr>
            <a:spLocks noGrp="1"/>
          </p:cNvSpPr>
          <p:nvPr>
            <p:ph type="body" sz="quarter" idx="17"/>
          </p:nvPr>
        </p:nvSpPr>
        <p:spPr/>
        <p:txBody>
          <a:bodyPr/>
          <a:lstStyle/>
          <a:p>
            <a:endParaRPr lang="en-IT"/>
          </a:p>
        </p:txBody>
      </p:sp>
      <p:sp>
        <p:nvSpPr>
          <p:cNvPr id="3" name="Text Placeholder 2">
            <a:extLst>
              <a:ext uri="{FF2B5EF4-FFF2-40B4-BE49-F238E27FC236}">
                <a16:creationId xmlns:a16="http://schemas.microsoft.com/office/drawing/2014/main" id="{0E64DB7F-FA12-0C9F-F135-ED2FB28FB661}"/>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F8D68E69-0CE2-64BA-642B-20B0CBFAB7FE}"/>
              </a:ext>
            </a:extLst>
          </p:cNvPr>
          <p:cNvSpPr>
            <a:spLocks noGrp="1"/>
          </p:cNvSpPr>
          <p:nvPr>
            <p:ph type="ctrTitle" idx="4294967295"/>
          </p:nvPr>
        </p:nvSpPr>
        <p:spPr>
          <a:xfrm>
            <a:off x="2743201" y="509569"/>
            <a:ext cx="6502400" cy="608012"/>
          </a:xfrm>
        </p:spPr>
        <p:txBody>
          <a:bodyPr>
            <a:normAutofit fontScale="90000"/>
          </a:bodyPr>
          <a:lstStyle/>
          <a:p>
            <a:r>
              <a:rPr lang="en-US" dirty="0"/>
              <a:t>Orchestrating Databricks</a:t>
            </a:r>
          </a:p>
        </p:txBody>
      </p:sp>
      <p:pic>
        <p:nvPicPr>
          <p:cNvPr id="5" name="Picture 4" descr="A diagram of workflows&#10;&#10;Description automatically generated">
            <a:extLst>
              <a:ext uri="{FF2B5EF4-FFF2-40B4-BE49-F238E27FC236}">
                <a16:creationId xmlns:a16="http://schemas.microsoft.com/office/drawing/2014/main" id="{53A4DEE2-0A66-FD9F-9C1C-92FE72CFC8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5487" y="2133600"/>
            <a:ext cx="8201025" cy="2590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861689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D8966F-C771-8FC3-FEB3-4824B4C0CDD5}"/>
              </a:ext>
            </a:extLst>
          </p:cNvPr>
          <p:cNvSpPr>
            <a:spLocks noGrp="1"/>
          </p:cNvSpPr>
          <p:nvPr>
            <p:ph type="body" sz="quarter" idx="15"/>
          </p:nvPr>
        </p:nvSpPr>
        <p:spPr/>
        <p:txBody>
          <a:bodyPr/>
          <a:lstStyle/>
          <a:p>
            <a:endParaRPr lang="en-IT"/>
          </a:p>
        </p:txBody>
      </p:sp>
      <p:sp>
        <p:nvSpPr>
          <p:cNvPr id="5" name="Text Placeholder 4">
            <a:extLst>
              <a:ext uri="{FF2B5EF4-FFF2-40B4-BE49-F238E27FC236}">
                <a16:creationId xmlns:a16="http://schemas.microsoft.com/office/drawing/2014/main" id="{959F4E94-FD85-5B36-C624-6A2B6375B760}"/>
              </a:ext>
            </a:extLst>
          </p:cNvPr>
          <p:cNvSpPr>
            <a:spLocks noGrp="1"/>
          </p:cNvSpPr>
          <p:nvPr>
            <p:ph type="body" sz="quarter" idx="17"/>
          </p:nvPr>
        </p:nvSpPr>
        <p:spPr/>
        <p:txBody>
          <a:bodyPr/>
          <a:lstStyle/>
          <a:p>
            <a:endParaRPr lang="en-IT"/>
          </a:p>
        </p:txBody>
      </p:sp>
      <p:sp>
        <p:nvSpPr>
          <p:cNvPr id="4" name="Text Placeholder 3">
            <a:extLst>
              <a:ext uri="{FF2B5EF4-FFF2-40B4-BE49-F238E27FC236}">
                <a16:creationId xmlns:a16="http://schemas.microsoft.com/office/drawing/2014/main" id="{526F6D02-0255-E620-124D-1B70C2BF4EE2}"/>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F8D68E69-0CE2-64BA-642B-20B0CBFAB7FE}"/>
              </a:ext>
            </a:extLst>
          </p:cNvPr>
          <p:cNvSpPr>
            <a:spLocks noGrp="1"/>
          </p:cNvSpPr>
          <p:nvPr>
            <p:ph type="ctrTitle" idx="4294967295"/>
          </p:nvPr>
        </p:nvSpPr>
        <p:spPr>
          <a:xfrm>
            <a:off x="2703444" y="509569"/>
            <a:ext cx="5367130" cy="608012"/>
          </a:xfrm>
        </p:spPr>
        <p:txBody>
          <a:bodyPr>
            <a:normAutofit fontScale="90000"/>
          </a:bodyPr>
          <a:lstStyle/>
          <a:p>
            <a:r>
              <a:rPr lang="en-US" dirty="0"/>
              <a:t>Databricks Workflow</a:t>
            </a:r>
          </a:p>
        </p:txBody>
      </p:sp>
      <p:pic>
        <p:nvPicPr>
          <p:cNvPr id="6" name="Picture 5">
            <a:extLst>
              <a:ext uri="{FF2B5EF4-FFF2-40B4-BE49-F238E27FC236}">
                <a16:creationId xmlns:a16="http://schemas.microsoft.com/office/drawing/2014/main" id="{43C5B066-1DC8-A44F-AC4F-0F0421F1B1C1}"/>
              </a:ext>
            </a:extLst>
          </p:cNvPr>
          <p:cNvPicPr>
            <a:picLocks noChangeAspect="1"/>
          </p:cNvPicPr>
          <p:nvPr/>
        </p:nvPicPr>
        <p:blipFill rotWithShape="1">
          <a:blip r:embed="rId3">
            <a:extLst>
              <a:ext uri="{28A0092B-C50C-407E-A947-70E740481C1C}">
                <a14:useLocalDpi xmlns:a14="http://schemas.microsoft.com/office/drawing/2010/main" val="0"/>
              </a:ext>
            </a:extLst>
          </a:blip>
          <a:srcRect l="972"/>
          <a:stretch/>
        </p:blipFill>
        <p:spPr>
          <a:xfrm>
            <a:off x="1520408" y="2584749"/>
            <a:ext cx="9739009" cy="49015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88772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81D3D9-5D24-F09F-1F0B-3471A09877ED}"/>
              </a:ext>
            </a:extLst>
          </p:cNvPr>
          <p:cNvSpPr>
            <a:spLocks noGrp="1"/>
          </p:cNvSpPr>
          <p:nvPr>
            <p:ph type="body" sz="quarter" idx="15"/>
          </p:nvPr>
        </p:nvSpPr>
        <p:spPr/>
        <p:txBody>
          <a:bodyPr/>
          <a:lstStyle/>
          <a:p>
            <a:endParaRPr lang="en-IT"/>
          </a:p>
        </p:txBody>
      </p:sp>
      <p:sp>
        <p:nvSpPr>
          <p:cNvPr id="8" name="Text Placeholder 7">
            <a:extLst>
              <a:ext uri="{FF2B5EF4-FFF2-40B4-BE49-F238E27FC236}">
                <a16:creationId xmlns:a16="http://schemas.microsoft.com/office/drawing/2014/main" id="{FD82D3F5-27CF-8087-A017-B6D97D12B015}"/>
              </a:ext>
            </a:extLst>
          </p:cNvPr>
          <p:cNvSpPr>
            <a:spLocks noGrp="1"/>
          </p:cNvSpPr>
          <p:nvPr>
            <p:ph type="body" sz="quarter" idx="17"/>
          </p:nvPr>
        </p:nvSpPr>
        <p:spPr/>
        <p:txBody>
          <a:bodyPr/>
          <a:lstStyle/>
          <a:p>
            <a:endParaRPr lang="en-IT"/>
          </a:p>
        </p:txBody>
      </p:sp>
      <p:sp>
        <p:nvSpPr>
          <p:cNvPr id="7" name="Text Placeholder 6">
            <a:extLst>
              <a:ext uri="{FF2B5EF4-FFF2-40B4-BE49-F238E27FC236}">
                <a16:creationId xmlns:a16="http://schemas.microsoft.com/office/drawing/2014/main" id="{85997E8E-82AC-7584-7714-51BC8F776F01}"/>
              </a:ext>
            </a:extLst>
          </p:cNvPr>
          <p:cNvSpPr>
            <a:spLocks noGrp="1"/>
          </p:cNvSpPr>
          <p:nvPr>
            <p:ph type="body" sz="quarter" idx="16"/>
          </p:nvPr>
        </p:nvSpPr>
        <p:spPr/>
        <p:txBody>
          <a:bodyPr/>
          <a:lstStyle/>
          <a:p>
            <a:endParaRPr lang="en-IT"/>
          </a:p>
        </p:txBody>
      </p:sp>
      <p:sp>
        <p:nvSpPr>
          <p:cNvPr id="10" name="Title 9">
            <a:extLst>
              <a:ext uri="{FF2B5EF4-FFF2-40B4-BE49-F238E27FC236}">
                <a16:creationId xmlns:a16="http://schemas.microsoft.com/office/drawing/2014/main" id="{5D716978-E4A3-45A4-3290-3C4C7228A004}"/>
              </a:ext>
            </a:extLst>
          </p:cNvPr>
          <p:cNvSpPr>
            <a:spLocks noGrp="1"/>
          </p:cNvSpPr>
          <p:nvPr>
            <p:ph type="ctrTitle" idx="4294967295"/>
          </p:nvPr>
        </p:nvSpPr>
        <p:spPr>
          <a:xfrm>
            <a:off x="2961861" y="509569"/>
            <a:ext cx="2862470" cy="608012"/>
          </a:xfrm>
        </p:spPr>
        <p:txBody>
          <a:bodyPr>
            <a:normAutofit fontScale="90000"/>
          </a:bodyPr>
          <a:lstStyle/>
          <a:p>
            <a:r>
              <a:rPr lang="en-US" dirty="0"/>
              <a:t>Key Points</a:t>
            </a:r>
          </a:p>
        </p:txBody>
      </p:sp>
      <p:sp>
        <p:nvSpPr>
          <p:cNvPr id="3" name="object 3">
            <a:extLst>
              <a:ext uri="{FF2B5EF4-FFF2-40B4-BE49-F238E27FC236}">
                <a16:creationId xmlns:a16="http://schemas.microsoft.com/office/drawing/2014/main" id="{2E5545B0-6DE6-998A-A75E-3E495F9EF060}"/>
              </a:ext>
            </a:extLst>
          </p:cNvPr>
          <p:cNvSpPr txBox="1"/>
          <p:nvPr/>
        </p:nvSpPr>
        <p:spPr>
          <a:xfrm>
            <a:off x="433168" y="2981963"/>
            <a:ext cx="5778874" cy="1689822"/>
          </a:xfrm>
          <a:prstGeom prst="rect">
            <a:avLst/>
          </a:prstGeom>
        </p:spPr>
        <p:txBody>
          <a:bodyPr wrap="square" lIns="0" tIns="0" rIns="0" bIns="0">
            <a:spAutoFit/>
          </a:bodyPr>
          <a:lstStyle>
            <a:lvl1pPr marL="9525">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Unified Orchestration</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Databricks Workflows allows you to define, manage, and monitor multi-task workflows for ETL (Extract, Transform, Load), analytics, and machine learning pipelines.</a:t>
            </a:r>
            <a:endParaRPr lang="en-US" altLang="en-US" sz="1920" b="0" dirty="0">
              <a:latin typeface="Arial" panose="020B0604020202020204" pitchFamily="34" charset="0"/>
            </a:endParaRPr>
          </a:p>
        </p:txBody>
      </p:sp>
      <p:sp>
        <p:nvSpPr>
          <p:cNvPr id="4" name="object 4">
            <a:extLst>
              <a:ext uri="{FF2B5EF4-FFF2-40B4-BE49-F238E27FC236}">
                <a16:creationId xmlns:a16="http://schemas.microsoft.com/office/drawing/2014/main" id="{664C7114-A212-0869-38F0-302F354769E7}"/>
              </a:ext>
            </a:extLst>
          </p:cNvPr>
          <p:cNvSpPr txBox="1"/>
          <p:nvPr/>
        </p:nvSpPr>
        <p:spPr>
          <a:xfrm>
            <a:off x="447217" y="5595045"/>
            <a:ext cx="5750775" cy="1350050"/>
          </a:xfrm>
          <a:prstGeom prst="rect">
            <a:avLst/>
          </a:prstGeom>
        </p:spPr>
        <p:txBody>
          <a:bodyPr wrap="square" lIns="0" tIns="0" rIns="0" bIns="0">
            <a:spAutoFit/>
          </a:bodyPr>
          <a:lstStyle>
            <a:lvl1pPr marL="6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Deep Observability</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The platform provides extensive monitoring and observability capabilities, helping you track the performance and health of your workflows.</a:t>
            </a:r>
            <a:endParaRPr lang="en-US" altLang="en-US" sz="1920" b="0" dirty="0">
              <a:latin typeface="Arial" panose="020B0604020202020204" pitchFamily="34" charset="0"/>
            </a:endParaRPr>
          </a:p>
        </p:txBody>
      </p:sp>
      <p:sp>
        <p:nvSpPr>
          <p:cNvPr id="5" name="object 5">
            <a:extLst>
              <a:ext uri="{FF2B5EF4-FFF2-40B4-BE49-F238E27FC236}">
                <a16:creationId xmlns:a16="http://schemas.microsoft.com/office/drawing/2014/main" id="{B470224F-02BF-61B7-9EE9-5E3A0ADCE438}"/>
              </a:ext>
            </a:extLst>
          </p:cNvPr>
          <p:cNvSpPr txBox="1"/>
          <p:nvPr/>
        </p:nvSpPr>
        <p:spPr>
          <a:xfrm>
            <a:off x="6574101" y="2981962"/>
            <a:ext cx="5584528" cy="1350050"/>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Wide Range of Supported Task Types</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It supports various task types, including Spark, SQL, Python, and arbitrary code, making it versatile for different data processing needs.</a:t>
            </a:r>
            <a:endParaRPr lang="en-US" altLang="en-US" sz="1920" b="0" dirty="0">
              <a:latin typeface="Arial" panose="020B0604020202020204" pitchFamily="34" charset="0"/>
            </a:endParaRPr>
          </a:p>
        </p:txBody>
      </p:sp>
      <p:sp>
        <p:nvSpPr>
          <p:cNvPr id="6" name="object 6">
            <a:extLst>
              <a:ext uri="{FF2B5EF4-FFF2-40B4-BE49-F238E27FC236}">
                <a16:creationId xmlns:a16="http://schemas.microsoft.com/office/drawing/2014/main" id="{CD45DE5F-9DC7-3662-8F69-B6BC2CA5BD58}"/>
              </a:ext>
            </a:extLst>
          </p:cNvPr>
          <p:cNvSpPr txBox="1"/>
          <p:nvPr/>
        </p:nvSpPr>
        <p:spPr>
          <a:xfrm>
            <a:off x="6537807" y="5595045"/>
            <a:ext cx="5657114" cy="1350050"/>
          </a:xfrm>
          <a:prstGeom prst="rect">
            <a:avLst/>
          </a:prstGeom>
        </p:spPr>
        <p:txBody>
          <a:bodyPr wrap="square"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1920" dirty="0">
                <a:solidFill>
                  <a:srgbClr val="030303"/>
                </a:solidFill>
                <a:latin typeface="Arial" panose="020B0604020202020204" pitchFamily="34" charset="0"/>
              </a:rPr>
              <a:t>Control Flows</a:t>
            </a:r>
            <a:endParaRPr lang="en-US" altLang="en-US" sz="1920" dirty="0">
              <a:latin typeface="Arial" panose="020B0604020202020204" pitchFamily="34" charset="0"/>
            </a:endParaRPr>
          </a:p>
          <a:p>
            <a:pPr>
              <a:lnSpc>
                <a:spcPct val="115000"/>
              </a:lnSpc>
              <a:spcBef>
                <a:spcPts val="460"/>
              </a:spcBef>
            </a:pPr>
            <a:r>
              <a:rPr lang="en-US" altLang="en-US" sz="1920" b="0" dirty="0">
                <a:solidFill>
                  <a:srgbClr val="030303"/>
                </a:solidFill>
                <a:latin typeface="Arial" panose="020B0604020202020204" pitchFamily="34" charset="0"/>
              </a:rPr>
              <a:t>Conditional Logic and Control Flows: You can define dependencies and control flows between tasks, enabling complex data processing scenarios.</a:t>
            </a:r>
            <a:endParaRPr lang="en-US" altLang="en-US" sz="1920" b="0" dirty="0">
              <a:latin typeface="Arial" panose="020B0604020202020204" pitchFamily="34" charset="0"/>
            </a:endParaRPr>
          </a:p>
        </p:txBody>
      </p:sp>
    </p:spTree>
    <p:extLst>
      <p:ext uri="{BB962C8B-B14F-4D97-AF65-F5344CB8AC3E}">
        <p14:creationId xmlns:p14="http://schemas.microsoft.com/office/powerpoint/2010/main" val="9437388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B9C60-50B5-1127-F64B-B1FEABAF4D28}"/>
              </a:ext>
            </a:extLst>
          </p:cNvPr>
          <p:cNvSpPr>
            <a:spLocks noGrp="1"/>
          </p:cNvSpPr>
          <p:nvPr>
            <p:ph type="body" sz="quarter" idx="15"/>
          </p:nvPr>
        </p:nvSpPr>
        <p:spPr/>
        <p:txBody>
          <a:bodyPr/>
          <a:lstStyle/>
          <a:p>
            <a:endParaRPr lang="en-IT"/>
          </a:p>
        </p:txBody>
      </p:sp>
      <p:sp>
        <p:nvSpPr>
          <p:cNvPr id="6" name="Text Placeholder 5">
            <a:extLst>
              <a:ext uri="{FF2B5EF4-FFF2-40B4-BE49-F238E27FC236}">
                <a16:creationId xmlns:a16="http://schemas.microsoft.com/office/drawing/2014/main" id="{D7A8BCC7-74CF-0994-7A61-C6B9059567E2}"/>
              </a:ext>
            </a:extLst>
          </p:cNvPr>
          <p:cNvSpPr>
            <a:spLocks noGrp="1"/>
          </p:cNvSpPr>
          <p:nvPr>
            <p:ph type="body" sz="quarter" idx="17"/>
          </p:nvPr>
        </p:nvSpPr>
        <p:spPr/>
        <p:txBody>
          <a:bodyPr/>
          <a:lstStyle/>
          <a:p>
            <a:endParaRPr lang="en-IT"/>
          </a:p>
        </p:txBody>
      </p:sp>
      <p:sp>
        <p:nvSpPr>
          <p:cNvPr id="5" name="Text Placeholder 4">
            <a:extLst>
              <a:ext uri="{FF2B5EF4-FFF2-40B4-BE49-F238E27FC236}">
                <a16:creationId xmlns:a16="http://schemas.microsoft.com/office/drawing/2014/main" id="{E320936A-6D2F-B2AD-A754-31A40B076EAA}"/>
              </a:ext>
            </a:extLst>
          </p:cNvPr>
          <p:cNvSpPr>
            <a:spLocks noGrp="1"/>
          </p:cNvSpPr>
          <p:nvPr>
            <p:ph type="body" sz="quarter" idx="16"/>
          </p:nvPr>
        </p:nvSpPr>
        <p:spPr/>
        <p:txBody>
          <a:bodyPr/>
          <a:lstStyle/>
          <a:p>
            <a:endParaRPr lang="en-IT"/>
          </a:p>
        </p:txBody>
      </p:sp>
      <p:sp>
        <p:nvSpPr>
          <p:cNvPr id="2" name="object 2"/>
          <p:cNvSpPr txBox="1">
            <a:spLocks noGrp="1"/>
          </p:cNvSpPr>
          <p:nvPr>
            <p:ph type="title" idx="4294967295"/>
          </p:nvPr>
        </p:nvSpPr>
        <p:spPr>
          <a:xfrm>
            <a:off x="3818835" y="4574381"/>
            <a:ext cx="5367130" cy="604838"/>
          </a:xfrm>
          <a:prstGeom prst="rect">
            <a:avLst/>
          </a:prstGeom>
        </p:spPr>
        <p:txBody>
          <a:bodyPr vert="horz" wrap="square" lIns="0" tIns="13547" rIns="0" bIns="0" rtlCol="0" anchor="ctr">
            <a:spAutoFit/>
          </a:bodyPr>
          <a:lstStyle/>
          <a:p>
            <a:pPr marL="13547">
              <a:lnSpc>
                <a:spcPct val="100000"/>
              </a:lnSpc>
              <a:spcBef>
                <a:spcPts val="107"/>
              </a:spcBef>
            </a:pPr>
            <a:r>
              <a:rPr lang="en-US" sz="3840" spc="-48" dirty="0"/>
              <a:t>Lab: Orchestrate an ETL</a:t>
            </a:r>
          </a:p>
        </p:txBody>
      </p:sp>
    </p:spTree>
    <p:extLst>
      <p:ext uri="{BB962C8B-B14F-4D97-AF65-F5344CB8AC3E}">
        <p14:creationId xmlns:p14="http://schemas.microsoft.com/office/powerpoint/2010/main" val="2440116347"/>
      </p:ext>
    </p:extLst>
  </p:cSld>
  <p:clrMapOvr>
    <a:masterClrMapping/>
  </p:clrMapOvr>
</p:sld>
</file>

<file path=ppt/theme/theme1.xml><?xml version="1.0" encoding="utf-8"?>
<a:theme xmlns:a="http://schemas.openxmlformats.org/drawingml/2006/main" name="Slide_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zione standard3" id="{1CC121C8-5742-4B46-B7F6-E452DAE0A4BE}" vid="{9347B316-8A00-E84B-BB78-96D323373656}"/>
    </a:ext>
  </a:extLst>
</a:theme>
</file>

<file path=ppt/theme/theme2.xml><?xml version="1.0" encoding="utf-8"?>
<a:theme xmlns:a="http://schemas.openxmlformats.org/drawingml/2006/main" name="Slide_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zione standard3" id="{1CC121C8-5742-4B46-B7F6-E452DAE0A4BE}" vid="{B4842980-FC34-974A-BF79-51012BA94D91}"/>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cap="flat">
          <a:noFill/>
          <a:miter lim="400000"/>
        </a:ln>
        <a:effectLst/>
        <a:sp3d/>
      </a:spPr>
      <a:bodyPr rot="0" spcFirstLastPara="1" vertOverflow="overflow" horzOverflow="overflow" vert="horz" wrap="square" lIns="21431" tIns="21431" rIns="21431" bIns="21431"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175"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3175" cap="flat">
          <a:noFill/>
          <a:miter lim="400000"/>
        </a:ln>
        <a:effectLst/>
        <a:sp3d/>
      </a:spPr>
      <a:bodyPr rot="0" spcFirstLastPara="1" vertOverflow="overflow" horzOverflow="overflow" vert="horz" wrap="square" lIns="21431" tIns="21431" rIns="21431" bIns="21431"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18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SlideIniziali+Template_2021-22</Template>
  <TotalTime>554</TotalTime>
  <Words>5002</Words>
  <Application>Microsoft Macintosh PowerPoint</Application>
  <PresentationFormat>Custom</PresentationFormat>
  <Paragraphs>1007</Paragraphs>
  <Slides>142</Slides>
  <Notes>102</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142</vt:i4>
      </vt:variant>
    </vt:vector>
  </HeadingPairs>
  <TitlesOfParts>
    <vt:vector size="153" baseType="lpstr">
      <vt:lpstr>Arial</vt:lpstr>
      <vt:lpstr>Avenir Black</vt:lpstr>
      <vt:lpstr>Avenir Book</vt:lpstr>
      <vt:lpstr>Avenir Medium</vt:lpstr>
      <vt:lpstr>Calibri</vt:lpstr>
      <vt:lpstr>Calibri Light</vt:lpstr>
      <vt:lpstr>Helvetica Neue</vt:lpstr>
      <vt:lpstr>Poppins</vt:lpstr>
      <vt:lpstr>Source Sans Pro</vt:lpstr>
      <vt:lpstr>Slide_1</vt:lpstr>
      <vt:lpstr>Slide_2</vt:lpstr>
      <vt:lpstr>PowerPoint Presentation</vt:lpstr>
      <vt:lpstr>Big Data</vt:lpstr>
      <vt:lpstr>What is your Big Data definition?</vt:lpstr>
      <vt:lpstr>PowerPoint Presentation</vt:lpstr>
      <vt:lpstr>What?</vt:lpstr>
      <vt:lpstr>PowerPoint Presentation</vt:lpstr>
      <vt:lpstr>PowerPoint Presentation</vt:lpstr>
      <vt:lpstr>Who?</vt:lpstr>
      <vt:lpstr>3 jobs to rule them all</vt:lpstr>
      <vt:lpstr>Sorry, I was wrong 7 jobs</vt:lpstr>
      <vt:lpstr>Well, I don’t know</vt:lpstr>
      <vt:lpstr>When?</vt:lpstr>
      <vt:lpstr>PowerPoint Presentation</vt:lpstr>
      <vt:lpstr>Where?</vt:lpstr>
      <vt:lpstr>PowerPoint Presentation</vt:lpstr>
      <vt:lpstr>Why?</vt:lpstr>
      <vt:lpstr>PowerPoint Presentation</vt:lpstr>
      <vt:lpstr>PowerPoint Presentation</vt:lpstr>
      <vt:lpstr>PowerPoint Presentation</vt:lpstr>
      <vt:lpstr>PowerPoint Presentation</vt:lpstr>
      <vt:lpstr>Work to live</vt:lpstr>
      <vt:lpstr>How?</vt:lpstr>
      <vt:lpstr>The Filtering Big Data problem</vt:lpstr>
      <vt:lpstr>PowerPoint Presentation</vt:lpstr>
      <vt:lpstr>Open it</vt:lpstr>
      <vt:lpstr>Can you eat all the brown D&amp;Bs...</vt:lpstr>
      <vt:lpstr>…in only 60 seconds?</vt:lpstr>
      <vt:lpstr>…and what about a bag of D&amp;B?</vt:lpstr>
      <vt:lpstr>The Spark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use the right dictionary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review</vt:lpstr>
      <vt:lpstr>Cluster &amp; Nodes</vt:lpstr>
      <vt:lpstr>Driver</vt:lpstr>
      <vt:lpstr>Executors</vt:lpstr>
      <vt:lpstr>Slots / Cores / Threads</vt:lpstr>
      <vt:lpstr>Parallelization</vt:lpstr>
      <vt:lpstr>Partitions</vt:lpstr>
      <vt:lpstr>Applications, Jobs, Stage and Tasks</vt:lpstr>
      <vt:lpstr>Databricks</vt:lpstr>
      <vt:lpstr>Data Warehouse</vt:lpstr>
      <vt:lpstr>Data Lake</vt:lpstr>
      <vt:lpstr>The final battle?</vt:lpstr>
      <vt:lpstr>PowerPoint Presentation</vt:lpstr>
      <vt:lpstr>The perfect combination</vt:lpstr>
      <vt:lpstr>Everything in one place</vt:lpstr>
      <vt:lpstr>Architecture</vt:lpstr>
      <vt:lpstr>Clusters</vt:lpstr>
      <vt:lpstr>Key Points</vt:lpstr>
      <vt:lpstr>Cluster types</vt:lpstr>
      <vt:lpstr>Lab: Manage a Cluster</vt:lpstr>
      <vt:lpstr>Data Lake vs Data Warehouse</vt:lpstr>
      <vt:lpstr>What is a Data Warehouse?</vt:lpstr>
      <vt:lpstr>What is a Data Lake?</vt:lpstr>
      <vt:lpstr>Data Lake + Data Warehouse</vt:lpstr>
      <vt:lpstr>How to achieve Data Lakehouse?</vt:lpstr>
      <vt:lpstr>Lab: Create Delta Tables</vt:lpstr>
      <vt:lpstr>Notebooks</vt:lpstr>
      <vt:lpstr>What are Notebooks?</vt:lpstr>
      <vt:lpstr>SQL</vt:lpstr>
      <vt:lpstr>What is Databricks SQL?</vt:lpstr>
      <vt:lpstr>Lab: Query the Data</vt:lpstr>
      <vt:lpstr>Medallion Architecture</vt:lpstr>
      <vt:lpstr>Key Points</vt:lpstr>
      <vt:lpstr>Medallion Architecture</vt:lpstr>
      <vt:lpstr>Bronze Layer</vt:lpstr>
      <vt:lpstr>Silver Layer</vt:lpstr>
      <vt:lpstr>Gold Layer</vt:lpstr>
      <vt:lpstr>Lab: Create a Medallion Architecture</vt:lpstr>
      <vt:lpstr>Workflows</vt:lpstr>
      <vt:lpstr>Orchestrating Databricks</vt:lpstr>
      <vt:lpstr>Databricks Workflow</vt:lpstr>
      <vt:lpstr>Key Points</vt:lpstr>
      <vt:lpstr>Lab: Orchestrate an ETL</vt:lpstr>
      <vt:lpstr>Delta Live Tables</vt:lpstr>
      <vt:lpstr>Data Quality</vt:lpstr>
      <vt:lpstr>Key Points</vt:lpstr>
      <vt:lpstr>Workflows, again</vt:lpstr>
      <vt:lpstr>Lab: Check Your Data</vt:lpstr>
      <vt:lpstr>Unity Catalog</vt:lpstr>
      <vt:lpstr>Without and With</vt:lpstr>
      <vt:lpstr>Organize Your Data</vt:lpstr>
      <vt:lpstr>Key Points</vt:lpstr>
      <vt:lpstr>Lab: Unity Catalog Walkthrough</vt:lpstr>
      <vt:lpstr>Data Masking</vt:lpstr>
      <vt:lpstr>Unity Catalog Protection</vt:lpstr>
      <vt:lpstr>Key Points</vt:lpstr>
      <vt:lpstr>Lab: Protect Your Data</vt:lpstr>
      <vt:lpstr>Databricks Repos</vt:lpstr>
      <vt:lpstr>Key Points</vt:lpstr>
      <vt:lpstr>Versioning Flow</vt:lpstr>
      <vt:lpstr>Lab: Version Your Code</vt:lpstr>
      <vt:lpstr>Secret Scopes</vt:lpstr>
      <vt:lpstr>Azure Key Vault Integration</vt:lpstr>
      <vt:lpstr>Key Points</vt:lpstr>
      <vt:lpstr>Lab: Secret Your Keys</vt:lpstr>
      <vt:lpstr>Spark Stream</vt:lpstr>
      <vt:lpstr>Spark Streaming</vt:lpstr>
      <vt:lpstr>Key Points</vt:lpstr>
      <vt:lpstr>Lab: Stream the Data</vt:lpstr>
      <vt:lpstr>Autoloader</vt:lpstr>
      <vt:lpstr>Autoloader Behavior</vt:lpstr>
      <vt:lpstr>Key Points</vt:lpstr>
      <vt:lpstr>Lab: Automatize Your Folder</vt:lpstr>
      <vt:lpstr>Monitoring &amp; Alerting</vt:lpstr>
      <vt:lpstr>Spark UI</vt:lpstr>
      <vt:lpstr>Resource Management</vt:lpstr>
      <vt:lpstr>$!!!!</vt:lpstr>
      <vt:lpstr>Activate the Data</vt:lpstr>
      <vt:lpstr>Key Points</vt:lpstr>
      <vt:lpstr>Lab: monitoring walkthrough </vt:lpstr>
      <vt:lpstr>Azure Data Factory</vt:lpstr>
      <vt:lpstr>Orchestrating, again</vt:lpstr>
      <vt:lpstr>You choose</vt:lpstr>
      <vt:lpstr>Lab: orchestrate with Azure Data Factory</vt:lpstr>
      <vt:lpstr>Knowledge Review</vt:lpstr>
      <vt:lpstr>Fundamentals Of The Databricks Lakehouse Platform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Santoni</dc:creator>
  <cp:lastModifiedBy>Giulio Melloni</cp:lastModifiedBy>
  <cp:revision>32</cp:revision>
  <dcterms:created xsi:type="dcterms:W3CDTF">2022-07-11T04:17:52Z</dcterms:created>
  <dcterms:modified xsi:type="dcterms:W3CDTF">2024-11-13T17:03:22Z</dcterms:modified>
</cp:coreProperties>
</file>